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5" r:id="rId4"/>
    <p:sldId id="258" r:id="rId5"/>
    <p:sldId id="302" r:id="rId6"/>
    <p:sldId id="279" r:id="rId7"/>
    <p:sldId id="290" r:id="rId8"/>
    <p:sldId id="293" r:id="rId9"/>
    <p:sldId id="284" r:id="rId10"/>
    <p:sldId id="291" r:id="rId11"/>
    <p:sldId id="277" r:id="rId12"/>
    <p:sldId id="285" r:id="rId13"/>
    <p:sldId id="281" r:id="rId14"/>
    <p:sldId id="289" r:id="rId15"/>
    <p:sldId id="286" r:id="rId16"/>
    <p:sldId id="292" r:id="rId17"/>
    <p:sldId id="288" r:id="rId18"/>
    <p:sldId id="266" r:id="rId19"/>
    <p:sldId id="267" r:id="rId20"/>
    <p:sldId id="303" r:id="rId21"/>
    <p:sldId id="268" r:id="rId22"/>
    <p:sldId id="269" r:id="rId23"/>
    <p:sldId id="260" r:id="rId24"/>
    <p:sldId id="276" r:id="rId25"/>
    <p:sldId id="283" r:id="rId26"/>
    <p:sldId id="296" r:id="rId27"/>
    <p:sldId id="297" r:id="rId28"/>
    <p:sldId id="298" r:id="rId29"/>
    <p:sldId id="273" r:id="rId30"/>
    <p:sldId id="271" r:id="rId31"/>
    <p:sldId id="270" r:id="rId32"/>
    <p:sldId id="278" r:id="rId33"/>
    <p:sldId id="280" r:id="rId34"/>
    <p:sldId id="282" r:id="rId35"/>
    <p:sldId id="299" r:id="rId36"/>
    <p:sldId id="272" r:id="rId37"/>
    <p:sldId id="274" r:id="rId38"/>
    <p:sldId id="301" r:id="rId39"/>
    <p:sldId id="300" r:id="rId40"/>
    <p:sldId id="294" r:id="rId41"/>
    <p:sldId id="264" r:id="rId42"/>
    <p:sldId id="275" r:id="rId43"/>
    <p:sldId id="262" r:id="rId44"/>
    <p:sldId id="2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4A3"/>
    <a:srgbClr val="275994"/>
    <a:srgbClr val="184272"/>
    <a:srgbClr val="153D6C"/>
    <a:srgbClr val="07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0193A7-89E5-4B71-8688-C41E4E0E8E53}" v="11" dt="2024-01-08T19:30:54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Wagner" userId="00a32159a4b96eda" providerId="LiveId" clId="{2B7FCE6B-64DB-4317-B7B5-DDCDA15898AB}"/>
    <pc:docChg chg="undo custSel addSld delSld modSld sldOrd">
      <pc:chgData name="Christopher Wagner" userId="00a32159a4b96eda" providerId="LiveId" clId="{2B7FCE6B-64DB-4317-B7B5-DDCDA15898AB}" dt="2022-09-11T21:12:15.897" v="355" actId="20577"/>
      <pc:docMkLst>
        <pc:docMk/>
      </pc:docMkLst>
      <pc:sldChg chg="modSp mod modAnim">
        <pc:chgData name="Christopher Wagner" userId="00a32159a4b96eda" providerId="LiveId" clId="{2B7FCE6B-64DB-4317-B7B5-DDCDA15898AB}" dt="2022-09-11T20:41:31.872" v="183"/>
        <pc:sldMkLst>
          <pc:docMk/>
          <pc:sldMk cId="347370255" sldId="257"/>
        </pc:sldMkLst>
        <pc:picChg chg="mod">
          <ac:chgData name="Christopher Wagner" userId="00a32159a4b96eda" providerId="LiveId" clId="{2B7FCE6B-64DB-4317-B7B5-DDCDA15898AB}" dt="2022-09-11T20:40:55.741" v="173" actId="14100"/>
          <ac:picMkLst>
            <pc:docMk/>
            <pc:sldMk cId="347370255" sldId="257"/>
            <ac:picMk id="2" creationId="{B156F96E-0121-3B2A-E8C8-5395C6EC9187}"/>
          </ac:picMkLst>
        </pc:picChg>
      </pc:sldChg>
      <pc:sldChg chg="addSp delSp modSp mod modAnim">
        <pc:chgData name="Christopher Wagner" userId="00a32159a4b96eda" providerId="LiveId" clId="{2B7FCE6B-64DB-4317-B7B5-DDCDA15898AB}" dt="2022-09-11T20:41:54.527" v="186"/>
        <pc:sldMkLst>
          <pc:docMk/>
          <pc:sldMk cId="39831928" sldId="258"/>
        </pc:sldMkLst>
        <pc:spChg chg="mod">
          <ac:chgData name="Christopher Wagner" userId="00a32159a4b96eda" providerId="LiveId" clId="{2B7FCE6B-64DB-4317-B7B5-DDCDA15898AB}" dt="2022-09-11T20:36:35.589" v="131" actId="27107"/>
          <ac:spMkLst>
            <pc:docMk/>
            <pc:sldMk cId="39831928" sldId="258"/>
            <ac:spMk id="23" creationId="{FF55CCB2-EC70-6CC8-629F-19A5167D4194}"/>
          </ac:spMkLst>
        </pc:spChg>
        <pc:picChg chg="mod">
          <ac:chgData name="Christopher Wagner" userId="00a32159a4b96eda" providerId="LiveId" clId="{2B7FCE6B-64DB-4317-B7B5-DDCDA15898AB}" dt="2022-09-11T20:27:02.328" v="81" actId="1076"/>
          <ac:picMkLst>
            <pc:docMk/>
            <pc:sldMk cId="39831928" sldId="258"/>
            <ac:picMk id="3" creationId="{A5A446AB-E104-EDF3-B5AA-672004BE2AA4}"/>
          </ac:picMkLst>
        </pc:picChg>
        <pc:picChg chg="add del mod">
          <ac:chgData name="Christopher Wagner" userId="00a32159a4b96eda" providerId="LiveId" clId="{2B7FCE6B-64DB-4317-B7B5-DDCDA15898AB}" dt="2022-09-11T20:26:04.151" v="74" actId="478"/>
          <ac:picMkLst>
            <pc:docMk/>
            <pc:sldMk cId="39831928" sldId="258"/>
            <ac:picMk id="4" creationId="{E12D9EA0-07FA-F32F-060D-595BF7E37B96}"/>
          </ac:picMkLst>
        </pc:picChg>
        <pc:picChg chg="del mod">
          <ac:chgData name="Christopher Wagner" userId="00a32159a4b96eda" providerId="LiveId" clId="{2B7FCE6B-64DB-4317-B7B5-DDCDA15898AB}" dt="2022-09-11T20:36:56.734" v="132" actId="21"/>
          <ac:picMkLst>
            <pc:docMk/>
            <pc:sldMk cId="39831928" sldId="258"/>
            <ac:picMk id="5" creationId="{F9C20BCF-B4D7-3E80-1B55-46EBCCEF054D}"/>
          </ac:picMkLst>
        </pc:picChg>
        <pc:picChg chg="add mod">
          <ac:chgData name="Christopher Wagner" userId="00a32159a4b96eda" providerId="LiveId" clId="{2B7FCE6B-64DB-4317-B7B5-DDCDA15898AB}" dt="2022-09-11T20:27:16.171" v="84" actId="14100"/>
          <ac:picMkLst>
            <pc:docMk/>
            <pc:sldMk cId="39831928" sldId="258"/>
            <ac:picMk id="7" creationId="{5601BEC9-D588-6C20-168F-62EBD864CBDD}"/>
          </ac:picMkLst>
        </pc:picChg>
        <pc:picChg chg="add mod">
          <ac:chgData name="Christopher Wagner" userId="00a32159a4b96eda" providerId="LiveId" clId="{2B7FCE6B-64DB-4317-B7B5-DDCDA15898AB}" dt="2022-09-11T20:40:30.610" v="168" actId="1076"/>
          <ac:picMkLst>
            <pc:docMk/>
            <pc:sldMk cId="39831928" sldId="258"/>
            <ac:picMk id="9" creationId="{173EEAD6-FF88-8DFB-63A6-22EF79280CA7}"/>
          </ac:picMkLst>
        </pc:picChg>
      </pc:sldChg>
      <pc:sldChg chg="addSp modSp mod ord modAnim">
        <pc:chgData name="Christopher Wagner" userId="00a32159a4b96eda" providerId="LiveId" clId="{2B7FCE6B-64DB-4317-B7B5-DDCDA15898AB}" dt="2022-09-11T20:43:05.780" v="194"/>
        <pc:sldMkLst>
          <pc:docMk/>
          <pc:sldMk cId="1148291382" sldId="260"/>
        </pc:sldMkLst>
        <pc:spChg chg="add mod">
          <ac:chgData name="Christopher Wagner" userId="00a32159a4b96eda" providerId="LiveId" clId="{2B7FCE6B-64DB-4317-B7B5-DDCDA15898AB}" dt="2022-09-11T20:15:33.732" v="35" actId="1076"/>
          <ac:spMkLst>
            <pc:docMk/>
            <pc:sldMk cId="1148291382" sldId="260"/>
            <ac:spMk id="5" creationId="{81A76B42-9D14-EF4D-8606-6438776F56A9}"/>
          </ac:spMkLst>
        </pc:spChg>
      </pc:sldChg>
      <pc:sldChg chg="addSp del">
        <pc:chgData name="Christopher Wagner" userId="00a32159a4b96eda" providerId="LiveId" clId="{2B7FCE6B-64DB-4317-B7B5-DDCDA15898AB}" dt="2022-09-11T21:09:45.093" v="320" actId="2696"/>
        <pc:sldMkLst>
          <pc:docMk/>
          <pc:sldMk cId="2441303681" sldId="261"/>
        </pc:sldMkLst>
        <pc:graphicFrameChg chg="add">
          <ac:chgData name="Christopher Wagner" userId="00a32159a4b96eda" providerId="LiveId" clId="{2B7FCE6B-64DB-4317-B7B5-DDCDA15898AB}" dt="2022-09-11T21:06:24.668" v="310"/>
          <ac:graphicFrameMkLst>
            <pc:docMk/>
            <pc:sldMk cId="2441303681" sldId="261"/>
            <ac:graphicFrameMk id="3" creationId="{BD2DF010-6380-CA2D-DA3E-383E397E583B}"/>
          </ac:graphicFrameMkLst>
        </pc:graphicFrameChg>
      </pc:sldChg>
      <pc:sldChg chg="addSp modSp mod modAnim">
        <pc:chgData name="Christopher Wagner" userId="00a32159a4b96eda" providerId="LiveId" clId="{2B7FCE6B-64DB-4317-B7B5-DDCDA15898AB}" dt="2022-09-11T20:40:06.604" v="164"/>
        <pc:sldMkLst>
          <pc:docMk/>
          <pc:sldMk cId="101374503" sldId="265"/>
        </pc:sldMkLst>
        <pc:spChg chg="ord">
          <ac:chgData name="Christopher Wagner" userId="00a32159a4b96eda" providerId="LiveId" clId="{2B7FCE6B-64DB-4317-B7B5-DDCDA15898AB}" dt="2022-09-11T20:38:27.095" v="142" actId="166"/>
          <ac:spMkLst>
            <pc:docMk/>
            <pc:sldMk cId="101374503" sldId="265"/>
            <ac:spMk id="4" creationId="{D4D40F98-F760-75E9-C5E2-7367BB48BE92}"/>
          </ac:spMkLst>
        </pc:spChg>
        <pc:spChg chg="ord">
          <ac:chgData name="Christopher Wagner" userId="00a32159a4b96eda" providerId="LiveId" clId="{2B7FCE6B-64DB-4317-B7B5-DDCDA15898AB}" dt="2022-09-11T20:38:47.569" v="146" actId="166"/>
          <ac:spMkLst>
            <pc:docMk/>
            <pc:sldMk cId="101374503" sldId="265"/>
            <ac:spMk id="18" creationId="{55F30454-8778-16F5-7478-2E9390998172}"/>
          </ac:spMkLst>
        </pc:spChg>
        <pc:spChg chg="ord">
          <ac:chgData name="Christopher Wagner" userId="00a32159a4b96eda" providerId="LiveId" clId="{2B7FCE6B-64DB-4317-B7B5-DDCDA15898AB}" dt="2022-09-11T20:38:21.165" v="141" actId="166"/>
          <ac:spMkLst>
            <pc:docMk/>
            <pc:sldMk cId="101374503" sldId="265"/>
            <ac:spMk id="23" creationId="{FF55CCB2-EC70-6CC8-629F-19A5167D4194}"/>
          </ac:spMkLst>
        </pc:spChg>
        <pc:picChg chg="add mod">
          <ac:chgData name="Christopher Wagner" userId="00a32159a4b96eda" providerId="LiveId" clId="{2B7FCE6B-64DB-4317-B7B5-DDCDA15898AB}" dt="2022-09-11T20:39:18.442" v="152" actId="14100"/>
          <ac:picMkLst>
            <pc:docMk/>
            <pc:sldMk cId="101374503" sldId="265"/>
            <ac:picMk id="3" creationId="{CF3BCCD3-AF81-32C7-0D53-3971BF6D5B92}"/>
          </ac:picMkLst>
        </pc:picChg>
        <pc:picChg chg="add mod modCrop">
          <ac:chgData name="Christopher Wagner" userId="00a32159a4b96eda" providerId="LiveId" clId="{2B7FCE6B-64DB-4317-B7B5-DDCDA15898AB}" dt="2022-09-11T20:39:14.664" v="151" actId="1076"/>
          <ac:picMkLst>
            <pc:docMk/>
            <pc:sldMk cId="101374503" sldId="265"/>
            <ac:picMk id="7" creationId="{C4513B33-A964-EBF0-C9E0-57B74FDAF5B0}"/>
          </ac:picMkLst>
        </pc:picChg>
        <pc:picChg chg="add mod ord modCrop">
          <ac:chgData name="Christopher Wagner" userId="00a32159a4b96eda" providerId="LiveId" clId="{2B7FCE6B-64DB-4317-B7B5-DDCDA15898AB}" dt="2022-09-11T20:39:10.713" v="150" actId="14100"/>
          <ac:picMkLst>
            <pc:docMk/>
            <pc:sldMk cId="101374503" sldId="265"/>
            <ac:picMk id="9" creationId="{2EE23631-9A1C-7A01-3D19-9A6510C184F2}"/>
          </ac:picMkLst>
        </pc:picChg>
      </pc:sldChg>
      <pc:sldChg chg="modSp mod">
        <pc:chgData name="Christopher Wagner" userId="00a32159a4b96eda" providerId="LiveId" clId="{2B7FCE6B-64DB-4317-B7B5-DDCDA15898AB}" dt="2022-09-11T21:04:46.603" v="283" actId="20577"/>
        <pc:sldMkLst>
          <pc:docMk/>
          <pc:sldMk cId="1570033624" sldId="269"/>
        </pc:sldMkLst>
        <pc:spChg chg="mod">
          <ac:chgData name="Christopher Wagner" userId="00a32159a4b96eda" providerId="LiveId" clId="{2B7FCE6B-64DB-4317-B7B5-DDCDA15898AB}" dt="2022-09-11T21:04:46.603" v="283" actId="20577"/>
          <ac:spMkLst>
            <pc:docMk/>
            <pc:sldMk cId="1570033624" sldId="269"/>
            <ac:spMk id="6" creationId="{5C550999-91FC-DAB0-CB77-E753260425D9}"/>
          </ac:spMkLst>
        </pc:spChg>
      </pc:sldChg>
      <pc:sldChg chg="ord">
        <pc:chgData name="Christopher Wagner" userId="00a32159a4b96eda" providerId="LiveId" clId="{2B7FCE6B-64DB-4317-B7B5-DDCDA15898AB}" dt="2022-09-11T21:05:22.157" v="303"/>
        <pc:sldMkLst>
          <pc:docMk/>
          <pc:sldMk cId="606973423" sldId="271"/>
        </pc:sldMkLst>
      </pc:sldChg>
      <pc:sldChg chg="addSp modSp mod ord">
        <pc:chgData name="Christopher Wagner" userId="00a32159a4b96eda" providerId="LiveId" clId="{2B7FCE6B-64DB-4317-B7B5-DDCDA15898AB}" dt="2022-09-11T20:59:53.775" v="241"/>
        <pc:sldMkLst>
          <pc:docMk/>
          <pc:sldMk cId="2149255800" sldId="273"/>
        </pc:sldMkLst>
        <pc:spChg chg="add mod">
          <ac:chgData name="Christopher Wagner" userId="00a32159a4b96eda" providerId="LiveId" clId="{2B7FCE6B-64DB-4317-B7B5-DDCDA15898AB}" dt="2022-09-11T20:29:55.930" v="122" actId="1076"/>
          <ac:spMkLst>
            <pc:docMk/>
            <pc:sldMk cId="2149255800" sldId="273"/>
            <ac:spMk id="3" creationId="{43C53773-5136-518D-0C1E-E1A0A4C1CC62}"/>
          </ac:spMkLst>
        </pc:spChg>
        <pc:picChg chg="add mod ord">
          <ac:chgData name="Christopher Wagner" userId="00a32159a4b96eda" providerId="LiveId" clId="{2B7FCE6B-64DB-4317-B7B5-DDCDA15898AB}" dt="2022-09-11T20:37:25.743" v="138" actId="167"/>
          <ac:picMkLst>
            <pc:docMk/>
            <pc:sldMk cId="2149255800" sldId="273"/>
            <ac:picMk id="5" creationId="{1445EAF8-19BC-A9E5-A4F7-A0CBEA0940B3}"/>
          </ac:picMkLst>
        </pc:picChg>
      </pc:sldChg>
      <pc:sldChg chg="ord">
        <pc:chgData name="Christopher Wagner" userId="00a32159a4b96eda" providerId="LiveId" clId="{2B7FCE6B-64DB-4317-B7B5-DDCDA15898AB}" dt="2022-09-11T20:30:11.350" v="124"/>
        <pc:sldMkLst>
          <pc:docMk/>
          <pc:sldMk cId="3495748318" sldId="275"/>
        </pc:sldMkLst>
      </pc:sldChg>
      <pc:sldChg chg="addSp modSp add mod modAnim">
        <pc:chgData name="Christopher Wagner" userId="00a32159a4b96eda" providerId="LiveId" clId="{2B7FCE6B-64DB-4317-B7B5-DDCDA15898AB}" dt="2022-09-11T20:43:15.715" v="196"/>
        <pc:sldMkLst>
          <pc:docMk/>
          <pc:sldMk cId="2674171262" sldId="276"/>
        </pc:sldMkLst>
        <pc:spChg chg="add mod">
          <ac:chgData name="Christopher Wagner" userId="00a32159a4b96eda" providerId="LiveId" clId="{2B7FCE6B-64DB-4317-B7B5-DDCDA15898AB}" dt="2022-09-11T20:15:47.624" v="41" actId="20577"/>
          <ac:spMkLst>
            <pc:docMk/>
            <pc:sldMk cId="2674171262" sldId="276"/>
            <ac:spMk id="5" creationId="{A4FE8A9F-14D5-778C-EAEE-08F042699D76}"/>
          </ac:spMkLst>
        </pc:spChg>
      </pc:sldChg>
      <pc:sldChg chg="addSp modSp add mod ord modAnim">
        <pc:chgData name="Christopher Wagner" userId="00a32159a4b96eda" providerId="LiveId" clId="{2B7FCE6B-64DB-4317-B7B5-DDCDA15898AB}" dt="2022-09-11T20:42:33.983" v="190"/>
        <pc:sldMkLst>
          <pc:docMk/>
          <pc:sldMk cId="1642562530" sldId="277"/>
        </pc:sldMkLst>
        <pc:spChg chg="add mod">
          <ac:chgData name="Christopher Wagner" userId="00a32159a4b96eda" providerId="LiveId" clId="{2B7FCE6B-64DB-4317-B7B5-DDCDA15898AB}" dt="2022-09-11T20:15:53.670" v="46" actId="20577"/>
          <ac:spMkLst>
            <pc:docMk/>
            <pc:sldMk cId="1642562530" sldId="277"/>
            <ac:spMk id="5" creationId="{DE7324C1-E87B-5574-A8EA-3BB0C0E58834}"/>
          </ac:spMkLst>
        </pc:spChg>
      </pc:sldChg>
      <pc:sldChg chg="add ord">
        <pc:chgData name="Christopher Wagner" userId="00a32159a4b96eda" providerId="LiveId" clId="{2B7FCE6B-64DB-4317-B7B5-DDCDA15898AB}" dt="2022-09-11T20:18:27.563" v="62"/>
        <pc:sldMkLst>
          <pc:docMk/>
          <pc:sldMk cId="2855623132" sldId="278"/>
        </pc:sldMkLst>
      </pc:sldChg>
      <pc:sldChg chg="add del setBg">
        <pc:chgData name="Christopher Wagner" userId="00a32159a4b96eda" providerId="LiveId" clId="{2B7FCE6B-64DB-4317-B7B5-DDCDA15898AB}" dt="2022-09-11T20:17:11.282" v="48"/>
        <pc:sldMkLst>
          <pc:docMk/>
          <pc:sldMk cId="2914074705" sldId="278"/>
        </pc:sldMkLst>
      </pc:sldChg>
      <pc:sldChg chg="add ord modAnim">
        <pc:chgData name="Christopher Wagner" userId="00a32159a4b96eda" providerId="LiveId" clId="{2B7FCE6B-64DB-4317-B7B5-DDCDA15898AB}" dt="2022-09-11T20:42:47.466" v="192"/>
        <pc:sldMkLst>
          <pc:docMk/>
          <pc:sldMk cId="572046148" sldId="279"/>
        </pc:sldMkLst>
      </pc:sldChg>
      <pc:sldChg chg="add del setBg">
        <pc:chgData name="Christopher Wagner" userId="00a32159a4b96eda" providerId="LiveId" clId="{2B7FCE6B-64DB-4317-B7B5-DDCDA15898AB}" dt="2022-09-11T20:17:11.282" v="48"/>
        <pc:sldMkLst>
          <pc:docMk/>
          <pc:sldMk cId="1134635189" sldId="279"/>
        </pc:sldMkLst>
      </pc:sldChg>
      <pc:sldChg chg="add del setBg">
        <pc:chgData name="Christopher Wagner" userId="00a32159a4b96eda" providerId="LiveId" clId="{2B7FCE6B-64DB-4317-B7B5-DDCDA15898AB}" dt="2022-09-11T20:17:11.282" v="48"/>
        <pc:sldMkLst>
          <pc:docMk/>
          <pc:sldMk cId="1027399149" sldId="280"/>
        </pc:sldMkLst>
      </pc:sldChg>
      <pc:sldChg chg="add ord">
        <pc:chgData name="Christopher Wagner" userId="00a32159a4b96eda" providerId="LiveId" clId="{2B7FCE6B-64DB-4317-B7B5-DDCDA15898AB}" dt="2022-09-11T20:18:29.428" v="64"/>
        <pc:sldMkLst>
          <pc:docMk/>
          <pc:sldMk cId="4257051172" sldId="280"/>
        </pc:sldMkLst>
      </pc:sldChg>
      <pc:sldChg chg="add ord modAnim">
        <pc:chgData name="Christopher Wagner" userId="00a32159a4b96eda" providerId="LiveId" clId="{2B7FCE6B-64DB-4317-B7B5-DDCDA15898AB}" dt="2022-09-11T20:53:58.818" v="226"/>
        <pc:sldMkLst>
          <pc:docMk/>
          <pc:sldMk cId="1102278092" sldId="281"/>
        </pc:sldMkLst>
      </pc:sldChg>
      <pc:sldChg chg="add ord">
        <pc:chgData name="Christopher Wagner" userId="00a32159a4b96eda" providerId="LiveId" clId="{2B7FCE6B-64DB-4317-B7B5-DDCDA15898AB}" dt="2022-09-11T20:18:31.420" v="66"/>
        <pc:sldMkLst>
          <pc:docMk/>
          <pc:sldMk cId="434846442" sldId="282"/>
        </pc:sldMkLst>
      </pc:sldChg>
      <pc:sldChg chg="add modAnim">
        <pc:chgData name="Christopher Wagner" userId="00a32159a4b96eda" providerId="LiveId" clId="{2B7FCE6B-64DB-4317-B7B5-DDCDA15898AB}" dt="2022-09-11T20:43:23.938" v="198"/>
        <pc:sldMkLst>
          <pc:docMk/>
          <pc:sldMk cId="2697714003" sldId="283"/>
        </pc:sldMkLst>
      </pc:sldChg>
      <pc:sldChg chg="addSp modSp add del mod ord modAnim">
        <pc:chgData name="Christopher Wagner" userId="00a32159a4b96eda" providerId="LiveId" clId="{2B7FCE6B-64DB-4317-B7B5-DDCDA15898AB}" dt="2022-09-11T20:52:46.563" v="209" actId="47"/>
        <pc:sldMkLst>
          <pc:docMk/>
          <pc:sldMk cId="3534714023" sldId="284"/>
        </pc:sldMkLst>
        <pc:spChg chg="add mod">
          <ac:chgData name="Christopher Wagner" userId="00a32159a4b96eda" providerId="LiveId" clId="{2B7FCE6B-64DB-4317-B7B5-DDCDA15898AB}" dt="2022-09-11T20:51:47.527" v="205" actId="1076"/>
          <ac:spMkLst>
            <pc:docMk/>
            <pc:sldMk cId="3534714023" sldId="284"/>
            <ac:spMk id="4" creationId="{89C79D58-6B0D-7996-89FA-B0AC75A03B13}"/>
          </ac:spMkLst>
        </pc:spChg>
        <pc:spChg chg="mod">
          <ac:chgData name="Christopher Wagner" userId="00a32159a4b96eda" providerId="LiveId" clId="{2B7FCE6B-64DB-4317-B7B5-DDCDA15898AB}" dt="2022-09-11T20:52:13.732" v="207" actId="1076"/>
          <ac:spMkLst>
            <pc:docMk/>
            <pc:sldMk cId="3534714023" sldId="284"/>
            <ac:spMk id="5" creationId="{81A76B42-9D14-EF4D-8606-6438776F56A9}"/>
          </ac:spMkLst>
        </pc:spChg>
        <pc:spChg chg="add mod">
          <ac:chgData name="Christopher Wagner" userId="00a32159a4b96eda" providerId="LiveId" clId="{2B7FCE6B-64DB-4317-B7B5-DDCDA15898AB}" dt="2022-09-11T20:52:08.138" v="206" actId="1076"/>
          <ac:spMkLst>
            <pc:docMk/>
            <pc:sldMk cId="3534714023" sldId="284"/>
            <ac:spMk id="6" creationId="{C86B7992-B7A1-14B0-8C4F-74D40AA1BE5D}"/>
          </ac:spMkLst>
        </pc:spChg>
      </pc:sldChg>
      <pc:sldChg chg="add ord">
        <pc:chgData name="Christopher Wagner" userId="00a32159a4b96eda" providerId="LiveId" clId="{2B7FCE6B-64DB-4317-B7B5-DDCDA15898AB}" dt="2022-09-11T20:54:06.355" v="228"/>
        <pc:sldMkLst>
          <pc:docMk/>
          <pc:sldMk cId="3917187110" sldId="284"/>
        </pc:sldMkLst>
      </pc:sldChg>
      <pc:sldChg chg="add ord">
        <pc:chgData name="Christopher Wagner" userId="00a32159a4b96eda" providerId="LiveId" clId="{2B7FCE6B-64DB-4317-B7B5-DDCDA15898AB}" dt="2022-09-11T20:53:55.109" v="224"/>
        <pc:sldMkLst>
          <pc:docMk/>
          <pc:sldMk cId="2934993592" sldId="285"/>
        </pc:sldMkLst>
      </pc:sldChg>
      <pc:sldChg chg="add ord">
        <pc:chgData name="Christopher Wagner" userId="00a32159a4b96eda" providerId="LiveId" clId="{2B7FCE6B-64DB-4317-B7B5-DDCDA15898AB}" dt="2022-09-11T20:53:47.516" v="220"/>
        <pc:sldMkLst>
          <pc:docMk/>
          <pc:sldMk cId="1151957100" sldId="286"/>
        </pc:sldMkLst>
      </pc:sldChg>
      <pc:sldChg chg="add del">
        <pc:chgData name="Christopher Wagner" userId="00a32159a4b96eda" providerId="LiveId" clId="{2B7FCE6B-64DB-4317-B7B5-DDCDA15898AB}" dt="2022-09-11T21:04:22.845" v="281" actId="2696"/>
        <pc:sldMkLst>
          <pc:docMk/>
          <pc:sldMk cId="397192526" sldId="287"/>
        </pc:sldMkLst>
      </pc:sldChg>
      <pc:sldChg chg="add">
        <pc:chgData name="Christopher Wagner" userId="00a32159a4b96eda" providerId="LiveId" clId="{2B7FCE6B-64DB-4317-B7B5-DDCDA15898AB}" dt="2022-09-11T20:53:16.845" v="214" actId="2890"/>
        <pc:sldMkLst>
          <pc:docMk/>
          <pc:sldMk cId="3380478258" sldId="288"/>
        </pc:sldMkLst>
      </pc:sldChg>
      <pc:sldChg chg="add">
        <pc:chgData name="Christopher Wagner" userId="00a32159a4b96eda" providerId="LiveId" clId="{2B7FCE6B-64DB-4317-B7B5-DDCDA15898AB}" dt="2022-09-11T20:53:20.196" v="215" actId="2890"/>
        <pc:sldMkLst>
          <pc:docMk/>
          <pc:sldMk cId="2651138585" sldId="289"/>
        </pc:sldMkLst>
      </pc:sldChg>
      <pc:sldChg chg="add">
        <pc:chgData name="Christopher Wagner" userId="00a32159a4b96eda" providerId="LiveId" clId="{2B7FCE6B-64DB-4317-B7B5-DDCDA15898AB}" dt="2022-09-11T20:53:24.934" v="216" actId="2890"/>
        <pc:sldMkLst>
          <pc:docMk/>
          <pc:sldMk cId="194256096" sldId="290"/>
        </pc:sldMkLst>
      </pc:sldChg>
      <pc:sldChg chg="add">
        <pc:chgData name="Christopher Wagner" userId="00a32159a4b96eda" providerId="LiveId" clId="{2B7FCE6B-64DB-4317-B7B5-DDCDA15898AB}" dt="2022-09-11T20:53:27.991" v="217" actId="2890"/>
        <pc:sldMkLst>
          <pc:docMk/>
          <pc:sldMk cId="1988787278" sldId="291"/>
        </pc:sldMkLst>
      </pc:sldChg>
      <pc:sldChg chg="add ord">
        <pc:chgData name="Christopher Wagner" userId="00a32159a4b96eda" providerId="LiveId" clId="{2B7FCE6B-64DB-4317-B7B5-DDCDA15898AB}" dt="2022-09-11T20:53:52.117" v="222"/>
        <pc:sldMkLst>
          <pc:docMk/>
          <pc:sldMk cId="2563534644" sldId="292"/>
        </pc:sldMkLst>
      </pc:sldChg>
      <pc:sldChg chg="add ord">
        <pc:chgData name="Christopher Wagner" userId="00a32159a4b96eda" providerId="LiveId" clId="{2B7FCE6B-64DB-4317-B7B5-DDCDA15898AB}" dt="2022-09-11T20:54:14.693" v="231"/>
        <pc:sldMkLst>
          <pc:docMk/>
          <pc:sldMk cId="1409207974" sldId="293"/>
        </pc:sldMkLst>
      </pc:sldChg>
      <pc:sldChg chg="add ord">
        <pc:chgData name="Christopher Wagner" userId="00a32159a4b96eda" providerId="LiveId" clId="{2B7FCE6B-64DB-4317-B7B5-DDCDA15898AB}" dt="2022-09-11T21:06:16.385" v="309"/>
        <pc:sldMkLst>
          <pc:docMk/>
          <pc:sldMk cId="2741226663" sldId="294"/>
        </pc:sldMkLst>
      </pc:sldChg>
      <pc:sldChg chg="modSp add del mod ord">
        <pc:chgData name="Christopher Wagner" userId="00a32159a4b96eda" providerId="LiveId" clId="{2B7FCE6B-64DB-4317-B7B5-DDCDA15898AB}" dt="2022-09-11T21:05:06.579" v="284" actId="2696"/>
        <pc:sldMkLst>
          <pc:docMk/>
          <pc:sldMk cId="3974560038" sldId="295"/>
        </pc:sldMkLst>
        <pc:spChg chg="mod">
          <ac:chgData name="Christopher Wagner" userId="00a32159a4b96eda" providerId="LiveId" clId="{2B7FCE6B-64DB-4317-B7B5-DDCDA15898AB}" dt="2022-09-11T21:01:37.087" v="270" actId="6549"/>
          <ac:spMkLst>
            <pc:docMk/>
            <pc:sldMk cId="3974560038" sldId="295"/>
            <ac:spMk id="22" creationId="{0FC25B2D-AD93-EF25-46A4-05BAC1542C9E}"/>
          </ac:spMkLst>
        </pc:spChg>
      </pc:sldChg>
      <pc:sldChg chg="add ord">
        <pc:chgData name="Christopher Wagner" userId="00a32159a4b96eda" providerId="LiveId" clId="{2B7FCE6B-64DB-4317-B7B5-DDCDA15898AB}" dt="2022-09-11T21:02:09.145" v="277"/>
        <pc:sldMkLst>
          <pc:docMk/>
          <pc:sldMk cId="491211334" sldId="296"/>
        </pc:sldMkLst>
      </pc:sldChg>
      <pc:sldChg chg="add ord">
        <pc:chgData name="Christopher Wagner" userId="00a32159a4b96eda" providerId="LiveId" clId="{2B7FCE6B-64DB-4317-B7B5-DDCDA15898AB}" dt="2022-09-11T21:02:05.522" v="275"/>
        <pc:sldMkLst>
          <pc:docMk/>
          <pc:sldMk cId="3049001696" sldId="297"/>
        </pc:sldMkLst>
      </pc:sldChg>
      <pc:sldChg chg="add">
        <pc:chgData name="Christopher Wagner" userId="00a32159a4b96eda" providerId="LiveId" clId="{2B7FCE6B-64DB-4317-B7B5-DDCDA15898AB}" dt="2022-09-11T21:02:02.464" v="273" actId="2890"/>
        <pc:sldMkLst>
          <pc:docMk/>
          <pc:sldMk cId="1041028525" sldId="298"/>
        </pc:sldMkLst>
      </pc:sldChg>
      <pc:sldChg chg="modSp add mod ord">
        <pc:chgData name="Christopher Wagner" userId="00a32159a4b96eda" providerId="LiveId" clId="{2B7FCE6B-64DB-4317-B7B5-DDCDA15898AB}" dt="2022-09-11T21:05:35.537" v="305"/>
        <pc:sldMkLst>
          <pc:docMk/>
          <pc:sldMk cId="3417133326" sldId="299"/>
        </pc:sldMkLst>
        <pc:spChg chg="mod">
          <ac:chgData name="Christopher Wagner" userId="00a32159a4b96eda" providerId="LiveId" clId="{2B7FCE6B-64DB-4317-B7B5-DDCDA15898AB}" dt="2022-09-11T21:05:17.378" v="301" actId="20577"/>
          <ac:spMkLst>
            <pc:docMk/>
            <pc:sldMk cId="3417133326" sldId="299"/>
            <ac:spMk id="22" creationId="{0FC25B2D-AD93-EF25-46A4-05BAC1542C9E}"/>
          </ac:spMkLst>
        </pc:spChg>
      </pc:sldChg>
      <pc:sldChg chg="addSp modSp add mod">
        <pc:chgData name="Christopher Wagner" userId="00a32159a4b96eda" providerId="LiveId" clId="{2B7FCE6B-64DB-4317-B7B5-DDCDA15898AB}" dt="2022-09-11T21:12:15.897" v="355" actId="20577"/>
        <pc:sldMkLst>
          <pc:docMk/>
          <pc:sldMk cId="428978840" sldId="300"/>
        </pc:sldMkLst>
        <pc:spChg chg="add mod">
          <ac:chgData name="Christopher Wagner" userId="00a32159a4b96eda" providerId="LiveId" clId="{2B7FCE6B-64DB-4317-B7B5-DDCDA15898AB}" dt="2022-09-11T21:12:15.897" v="355" actId="20577"/>
          <ac:spMkLst>
            <pc:docMk/>
            <pc:sldMk cId="428978840" sldId="300"/>
            <ac:spMk id="5" creationId="{63184149-5D7F-E192-5ACE-9A14342DFE8B}"/>
          </ac:spMkLst>
        </pc:spChg>
        <pc:graphicFrameChg chg="mod">
          <ac:chgData name="Christopher Wagner" userId="00a32159a4b96eda" providerId="LiveId" clId="{2B7FCE6B-64DB-4317-B7B5-DDCDA15898AB}" dt="2022-09-11T21:10:30.389" v="323" actId="1076"/>
          <ac:graphicFrameMkLst>
            <pc:docMk/>
            <pc:sldMk cId="428978840" sldId="300"/>
            <ac:graphicFrameMk id="3" creationId="{BD2DF010-6380-CA2D-DA3E-383E397E583B}"/>
          </ac:graphicFrameMkLst>
        </pc:graphicFrameChg>
      </pc:sldChg>
      <pc:sldChg chg="addSp delSp modSp add mod ord">
        <pc:chgData name="Christopher Wagner" userId="00a32159a4b96eda" providerId="LiveId" clId="{2B7FCE6B-64DB-4317-B7B5-DDCDA15898AB}" dt="2022-09-11T21:11:59.994" v="349" actId="14100"/>
        <pc:sldMkLst>
          <pc:docMk/>
          <pc:sldMk cId="1557460185" sldId="301"/>
        </pc:sldMkLst>
        <pc:spChg chg="add del">
          <ac:chgData name="Christopher Wagner" userId="00a32159a4b96eda" providerId="LiveId" clId="{2B7FCE6B-64DB-4317-B7B5-DDCDA15898AB}" dt="2022-09-11T21:09:30.102" v="318" actId="22"/>
          <ac:spMkLst>
            <pc:docMk/>
            <pc:sldMk cId="1557460185" sldId="301"/>
            <ac:spMk id="4" creationId="{4DCA928E-35E3-B609-ABFD-D49B22F4F9A8}"/>
          </ac:spMkLst>
        </pc:spChg>
        <pc:spChg chg="add mod">
          <ac:chgData name="Christopher Wagner" userId="00a32159a4b96eda" providerId="LiveId" clId="{2B7FCE6B-64DB-4317-B7B5-DDCDA15898AB}" dt="2022-09-11T21:11:59.994" v="349" actId="14100"/>
          <ac:spMkLst>
            <pc:docMk/>
            <pc:sldMk cId="1557460185" sldId="301"/>
            <ac:spMk id="7" creationId="{C8AC6794-3175-8810-1F82-BC6D482991CB}"/>
          </ac:spMkLst>
        </pc:spChg>
        <pc:graphicFrameChg chg="add mod">
          <ac:chgData name="Christopher Wagner" userId="00a32159a4b96eda" providerId="LiveId" clId="{2B7FCE6B-64DB-4317-B7B5-DDCDA15898AB}" dt="2022-09-11T21:10:07.567" v="321" actId="1076"/>
          <ac:graphicFrameMkLst>
            <pc:docMk/>
            <pc:sldMk cId="1557460185" sldId="301"/>
            <ac:graphicFrameMk id="6" creationId="{43DA9172-DBC4-FE1E-6921-9F886008E5DF}"/>
          </ac:graphicFrameMkLst>
        </pc:graphicFrameChg>
      </pc:sldChg>
    </pc:docChg>
  </pc:docChgLst>
  <pc:docChgLst>
    <pc:chgData name="Christopher Wagner" userId="00a32159a4b96eda" providerId="LiveId" clId="{860193A7-89E5-4B71-8688-C41E4E0E8E53}"/>
    <pc:docChg chg="custSel addSld modSld sldOrd">
      <pc:chgData name="Christopher Wagner" userId="00a32159a4b96eda" providerId="LiveId" clId="{860193A7-89E5-4B71-8688-C41E4E0E8E53}" dt="2024-01-08T19:34:20.547" v="89" actId="20577"/>
      <pc:docMkLst>
        <pc:docMk/>
      </pc:docMkLst>
      <pc:sldChg chg="ord">
        <pc:chgData name="Christopher Wagner" userId="00a32159a4b96eda" providerId="LiveId" clId="{860193A7-89E5-4B71-8688-C41E4E0E8E53}" dt="2024-01-08T19:28:56.164" v="2"/>
        <pc:sldMkLst>
          <pc:docMk/>
          <pc:sldMk cId="101374503" sldId="265"/>
        </pc:sldMkLst>
      </pc:sldChg>
      <pc:sldChg chg="addSp delSp modSp mod">
        <pc:chgData name="Christopher Wagner" userId="00a32159a4b96eda" providerId="LiveId" clId="{860193A7-89E5-4B71-8688-C41E4E0E8E53}" dt="2024-01-08T19:31:23.620" v="53" actId="1076"/>
        <pc:sldMkLst>
          <pc:docMk/>
          <pc:sldMk cId="4234148569" sldId="266"/>
        </pc:sldMkLst>
        <pc:spChg chg="mod">
          <ac:chgData name="Christopher Wagner" userId="00a32159a4b96eda" providerId="LiveId" clId="{860193A7-89E5-4B71-8688-C41E4E0E8E53}" dt="2024-01-08T19:30:21.244" v="42" actId="20577"/>
          <ac:spMkLst>
            <pc:docMk/>
            <pc:sldMk cId="4234148569" sldId="266"/>
            <ac:spMk id="8" creationId="{2231D44B-0BD6-3A12-B7B0-C60F22E3E8A3}"/>
          </ac:spMkLst>
        </pc:spChg>
        <pc:picChg chg="del">
          <ac:chgData name="Christopher Wagner" userId="00a32159a4b96eda" providerId="LiveId" clId="{860193A7-89E5-4B71-8688-C41E4E0E8E53}" dt="2024-01-08T19:30:25.547" v="43" actId="478"/>
          <ac:picMkLst>
            <pc:docMk/>
            <pc:sldMk cId="4234148569" sldId="266"/>
            <ac:picMk id="14" creationId="{DBE6F84E-DEF6-2A70-6BBF-20BE51EC1B4A}"/>
          </ac:picMkLst>
        </pc:picChg>
        <pc:picChg chg="add mod modCrop">
          <ac:chgData name="Christopher Wagner" userId="00a32159a4b96eda" providerId="LiveId" clId="{860193A7-89E5-4B71-8688-C41E4E0E8E53}" dt="2024-01-08T19:31:23.620" v="53" actId="1076"/>
          <ac:picMkLst>
            <pc:docMk/>
            <pc:sldMk cId="4234148569" sldId="266"/>
            <ac:picMk id="18" creationId="{71E23760-C0E4-D219-1FF5-8528F2D265A0}"/>
          </ac:picMkLst>
        </pc:picChg>
      </pc:sldChg>
      <pc:sldChg chg="modSp mod">
        <pc:chgData name="Christopher Wagner" userId="00a32159a4b96eda" providerId="LiveId" clId="{860193A7-89E5-4B71-8688-C41E4E0E8E53}" dt="2024-01-08T19:31:38.630" v="54" actId="20577"/>
        <pc:sldMkLst>
          <pc:docMk/>
          <pc:sldMk cId="4142023187" sldId="267"/>
        </pc:sldMkLst>
        <pc:spChg chg="mod">
          <ac:chgData name="Christopher Wagner" userId="00a32159a4b96eda" providerId="LiveId" clId="{860193A7-89E5-4B71-8688-C41E4E0E8E53}" dt="2024-01-08T19:31:38.630" v="54" actId="20577"/>
          <ac:spMkLst>
            <pc:docMk/>
            <pc:sldMk cId="4142023187" sldId="267"/>
            <ac:spMk id="8" creationId="{2231D44B-0BD6-3A12-B7B0-C60F22E3E8A3}"/>
          </ac:spMkLst>
        </pc:spChg>
      </pc:sldChg>
      <pc:sldChg chg="modSp mod">
        <pc:chgData name="Christopher Wagner" userId="00a32159a4b96eda" providerId="LiveId" clId="{860193A7-89E5-4B71-8688-C41E4E0E8E53}" dt="2024-01-08T18:00:10.157" v="0" actId="1076"/>
        <pc:sldMkLst>
          <pc:docMk/>
          <pc:sldMk cId="1557460185" sldId="301"/>
        </pc:sldMkLst>
        <pc:graphicFrameChg chg="mod">
          <ac:chgData name="Christopher Wagner" userId="00a32159a4b96eda" providerId="LiveId" clId="{860193A7-89E5-4B71-8688-C41E4E0E8E53}" dt="2024-01-08T18:00:10.157" v="0" actId="1076"/>
          <ac:graphicFrameMkLst>
            <pc:docMk/>
            <pc:sldMk cId="1557460185" sldId="301"/>
            <ac:graphicFrameMk id="6" creationId="{43DA9172-DBC4-FE1E-6921-9F886008E5DF}"/>
          </ac:graphicFrameMkLst>
        </pc:graphicFrameChg>
      </pc:sldChg>
      <pc:sldChg chg="delSp modSp add mod delAnim">
        <pc:chgData name="Christopher Wagner" userId="00a32159a4b96eda" providerId="LiveId" clId="{860193A7-89E5-4B71-8688-C41E4E0E8E53}" dt="2024-01-08T19:29:55.106" v="19" actId="14100"/>
        <pc:sldMkLst>
          <pc:docMk/>
          <pc:sldMk cId="346909670" sldId="302"/>
        </pc:sldMkLst>
        <pc:spChg chg="del">
          <ac:chgData name="Christopher Wagner" userId="00a32159a4b96eda" providerId="LiveId" clId="{860193A7-89E5-4B71-8688-C41E4E0E8E53}" dt="2024-01-08T19:29:23.862" v="5" actId="478"/>
          <ac:spMkLst>
            <pc:docMk/>
            <pc:sldMk cId="346909670" sldId="302"/>
            <ac:spMk id="17" creationId="{18E07609-76AF-9CE3-C847-2BDEE1AFE57C}"/>
          </ac:spMkLst>
        </pc:spChg>
        <pc:spChg chg="del">
          <ac:chgData name="Christopher Wagner" userId="00a32159a4b96eda" providerId="LiveId" clId="{860193A7-89E5-4B71-8688-C41E4E0E8E53}" dt="2024-01-08T19:29:27.264" v="6" actId="478"/>
          <ac:spMkLst>
            <pc:docMk/>
            <pc:sldMk cId="346909670" sldId="302"/>
            <ac:spMk id="19" creationId="{FFF44E07-874A-35EC-0B53-10BA2492541F}"/>
          </ac:spMkLst>
        </pc:spChg>
        <pc:spChg chg="mod">
          <ac:chgData name="Christopher Wagner" userId="00a32159a4b96eda" providerId="LiveId" clId="{860193A7-89E5-4B71-8688-C41E4E0E8E53}" dt="2024-01-08T19:29:55.106" v="19" actId="14100"/>
          <ac:spMkLst>
            <pc:docMk/>
            <pc:sldMk cId="346909670" sldId="302"/>
            <ac:spMk id="23" creationId="{FF55CCB2-EC70-6CC8-629F-19A5167D4194}"/>
          </ac:spMkLst>
        </pc:spChg>
        <pc:picChg chg="del">
          <ac:chgData name="Christopher Wagner" userId="00a32159a4b96eda" providerId="LiveId" clId="{860193A7-89E5-4B71-8688-C41E4E0E8E53}" dt="2024-01-08T19:29:21.807" v="4" actId="478"/>
          <ac:picMkLst>
            <pc:docMk/>
            <pc:sldMk cId="346909670" sldId="302"/>
            <ac:picMk id="3" creationId="{A5A446AB-E104-EDF3-B5AA-672004BE2AA4}"/>
          </ac:picMkLst>
        </pc:picChg>
        <pc:picChg chg="del">
          <ac:chgData name="Christopher Wagner" userId="00a32159a4b96eda" providerId="LiveId" clId="{860193A7-89E5-4B71-8688-C41E4E0E8E53}" dt="2024-01-08T19:29:28.284" v="7" actId="478"/>
          <ac:picMkLst>
            <pc:docMk/>
            <pc:sldMk cId="346909670" sldId="302"/>
            <ac:picMk id="7" creationId="{5601BEC9-D588-6C20-168F-62EBD864CBDD}"/>
          </ac:picMkLst>
        </pc:picChg>
        <pc:picChg chg="mod">
          <ac:chgData name="Christopher Wagner" userId="00a32159a4b96eda" providerId="LiveId" clId="{860193A7-89E5-4B71-8688-C41E4E0E8E53}" dt="2024-01-08T19:29:41.676" v="10" actId="1076"/>
          <ac:picMkLst>
            <pc:docMk/>
            <pc:sldMk cId="346909670" sldId="302"/>
            <ac:picMk id="9" creationId="{173EEAD6-FF88-8DFB-63A6-22EF79280CA7}"/>
          </ac:picMkLst>
        </pc:picChg>
      </pc:sldChg>
      <pc:sldChg chg="delSp modSp add mod delAnim">
        <pc:chgData name="Christopher Wagner" userId="00a32159a4b96eda" providerId="LiveId" clId="{860193A7-89E5-4B71-8688-C41E4E0E8E53}" dt="2024-01-08T19:34:20.547" v="89" actId="20577"/>
        <pc:sldMkLst>
          <pc:docMk/>
          <pc:sldMk cId="147650578" sldId="303"/>
        </pc:sldMkLst>
        <pc:spChg chg="del">
          <ac:chgData name="Christopher Wagner" userId="00a32159a4b96eda" providerId="LiveId" clId="{860193A7-89E5-4B71-8688-C41E4E0E8E53}" dt="2024-01-08T19:31:55.351" v="57" actId="478"/>
          <ac:spMkLst>
            <pc:docMk/>
            <pc:sldMk cId="147650578" sldId="303"/>
            <ac:spMk id="8" creationId="{2231D44B-0BD6-3A12-B7B0-C60F22E3E8A3}"/>
          </ac:spMkLst>
        </pc:spChg>
        <pc:spChg chg="mod">
          <ac:chgData name="Christopher Wagner" userId="00a32159a4b96eda" providerId="LiveId" clId="{860193A7-89E5-4B71-8688-C41E4E0E8E53}" dt="2024-01-08T19:34:20.547" v="89" actId="20577"/>
          <ac:spMkLst>
            <pc:docMk/>
            <pc:sldMk cId="147650578" sldId="303"/>
            <ac:spMk id="22" creationId="{0FC25B2D-AD93-EF25-46A4-05BAC1542C9E}"/>
          </ac:spMkLst>
        </pc:spChg>
        <pc:picChg chg="del">
          <ac:chgData name="Christopher Wagner" userId="00a32159a4b96eda" providerId="LiveId" clId="{860193A7-89E5-4B71-8688-C41E4E0E8E53}" dt="2024-01-08T19:31:57.671" v="59" actId="478"/>
          <ac:picMkLst>
            <pc:docMk/>
            <pc:sldMk cId="147650578" sldId="303"/>
            <ac:picMk id="2" creationId="{DF7C0813-3543-F388-8818-6F3357C48A72}"/>
          </ac:picMkLst>
        </pc:picChg>
        <pc:picChg chg="del">
          <ac:chgData name="Christopher Wagner" userId="00a32159a4b96eda" providerId="LiveId" clId="{860193A7-89E5-4B71-8688-C41E4E0E8E53}" dt="2024-01-08T19:31:51.957" v="56" actId="478"/>
          <ac:picMkLst>
            <pc:docMk/>
            <pc:sldMk cId="147650578" sldId="303"/>
            <ac:picMk id="3" creationId="{E3B98F8B-E059-19BB-9BAE-CA32B91AE860}"/>
          </ac:picMkLst>
        </pc:picChg>
        <pc:picChg chg="del">
          <ac:chgData name="Christopher Wagner" userId="00a32159a4b96eda" providerId="LiveId" clId="{860193A7-89E5-4B71-8688-C41E4E0E8E53}" dt="2024-01-08T19:31:58.607" v="60" actId="478"/>
          <ac:picMkLst>
            <pc:docMk/>
            <pc:sldMk cId="147650578" sldId="303"/>
            <ac:picMk id="4" creationId="{47913118-4A2C-8788-C2D1-19B8303F3B7D}"/>
          </ac:picMkLst>
        </pc:picChg>
        <pc:picChg chg="del">
          <ac:chgData name="Christopher Wagner" userId="00a32159a4b96eda" providerId="LiveId" clId="{860193A7-89E5-4B71-8688-C41E4E0E8E53}" dt="2024-01-08T19:31:56.554" v="58" actId="478"/>
          <ac:picMkLst>
            <pc:docMk/>
            <pc:sldMk cId="147650578" sldId="303"/>
            <ac:picMk id="6" creationId="{967F0EDF-2986-959C-C5ED-CEF95E1DC8DC}"/>
          </ac:picMkLst>
        </pc:picChg>
      </pc:sldChg>
    </pc:docChg>
  </pc:docChgLst>
  <pc:docChgLst>
    <pc:chgData name="Christopher Wagner" userId="00a32159a4b96eda" providerId="LiveId" clId="{C2C3490B-022C-438D-AFAB-1B14DFC5FAB3}"/>
    <pc:docChg chg="undo custSel addSld delSld modSld sldOrd">
      <pc:chgData name="Christopher Wagner" userId="00a32159a4b96eda" providerId="LiveId" clId="{C2C3490B-022C-438D-AFAB-1B14DFC5FAB3}" dt="2022-09-06T15:31:31.533" v="2612" actId="1076"/>
      <pc:docMkLst>
        <pc:docMk/>
      </pc:docMkLst>
      <pc:sldChg chg="addSp delSp modSp mod modTransition">
        <pc:chgData name="Christopher Wagner" userId="00a32159a4b96eda" providerId="LiveId" clId="{C2C3490B-022C-438D-AFAB-1B14DFC5FAB3}" dt="2022-09-06T12:33:50.322" v="2472" actId="478"/>
        <pc:sldMkLst>
          <pc:docMk/>
          <pc:sldMk cId="3526040646" sldId="256"/>
        </pc:sldMkLst>
        <pc:picChg chg="add del mod ord">
          <ac:chgData name="Christopher Wagner" userId="00a32159a4b96eda" providerId="LiveId" clId="{C2C3490B-022C-438D-AFAB-1B14DFC5FAB3}" dt="2022-09-06T12:33:50.322" v="2472" actId="478"/>
          <ac:picMkLst>
            <pc:docMk/>
            <pc:sldMk cId="3526040646" sldId="256"/>
            <ac:picMk id="7" creationId="{A65C3559-80F0-0891-272A-FDCF32CC522A}"/>
          </ac:picMkLst>
        </pc:picChg>
        <pc:picChg chg="add del mod">
          <ac:chgData name="Christopher Wagner" userId="00a32159a4b96eda" providerId="LiveId" clId="{C2C3490B-022C-438D-AFAB-1B14DFC5FAB3}" dt="2022-09-05T18:56:26.693" v="76" actId="478"/>
          <ac:picMkLst>
            <pc:docMk/>
            <pc:sldMk cId="3526040646" sldId="256"/>
            <ac:picMk id="10" creationId="{FFA076D3-D610-99A1-92CF-308796B52A58}"/>
          </ac:picMkLst>
        </pc:picChg>
        <pc:picChg chg="add mod">
          <ac:chgData name="Christopher Wagner" userId="00a32159a4b96eda" providerId="LiveId" clId="{C2C3490B-022C-438D-AFAB-1B14DFC5FAB3}" dt="2022-09-05T18:57:32.493" v="85" actId="14100"/>
          <ac:picMkLst>
            <pc:docMk/>
            <pc:sldMk cId="3526040646" sldId="256"/>
            <ac:picMk id="12" creationId="{C53C1615-C4A7-B642-72C1-F53E5A288E1F}"/>
          </ac:picMkLst>
        </pc:picChg>
      </pc:sldChg>
      <pc:sldChg chg="addSp delSp modSp add mod modTransition">
        <pc:chgData name="Christopher Wagner" userId="00a32159a4b96eda" providerId="LiveId" clId="{C2C3490B-022C-438D-AFAB-1B14DFC5FAB3}" dt="2022-09-06T12:33:54.732" v="2474" actId="1076"/>
        <pc:sldMkLst>
          <pc:docMk/>
          <pc:sldMk cId="347370255" sldId="257"/>
        </pc:sldMkLst>
        <pc:spChg chg="del">
          <ac:chgData name="Christopher Wagner" userId="00a32159a4b96eda" providerId="LiveId" clId="{C2C3490B-022C-438D-AFAB-1B14DFC5FAB3}" dt="2022-09-05T18:52:25.259" v="4" actId="478"/>
          <ac:spMkLst>
            <pc:docMk/>
            <pc:sldMk cId="347370255" sldId="257"/>
            <ac:spMk id="2" creationId="{73553530-11CB-51F5-F934-DD199024D4BC}"/>
          </ac:spMkLst>
        </pc:spChg>
        <pc:spChg chg="del">
          <ac:chgData name="Christopher Wagner" userId="00a32159a4b96eda" providerId="LiveId" clId="{C2C3490B-022C-438D-AFAB-1B14DFC5FAB3}" dt="2022-09-05T18:52:19.724" v="1" actId="478"/>
          <ac:spMkLst>
            <pc:docMk/>
            <pc:sldMk cId="347370255" sldId="257"/>
            <ac:spMk id="3" creationId="{039C474D-A956-E358-23A8-04AE31A058BA}"/>
          </ac:spMkLst>
        </pc:spChg>
        <pc:spChg chg="del">
          <ac:chgData name="Christopher Wagner" userId="00a32159a4b96eda" providerId="LiveId" clId="{C2C3490B-022C-438D-AFAB-1B14DFC5FAB3}" dt="2022-09-05T18:52:23.295" v="3" actId="478"/>
          <ac:spMkLst>
            <pc:docMk/>
            <pc:sldMk cId="347370255" sldId="257"/>
            <ac:spMk id="4" creationId="{B2EC5077-FD0F-F9BC-58F5-C46A940ECC5B}"/>
          </ac:spMkLst>
        </pc:spChg>
        <pc:spChg chg="del">
          <ac:chgData name="Christopher Wagner" userId="00a32159a4b96eda" providerId="LiveId" clId="{C2C3490B-022C-438D-AFAB-1B14DFC5FAB3}" dt="2022-09-05T18:52:27.985" v="6" actId="478"/>
          <ac:spMkLst>
            <pc:docMk/>
            <pc:sldMk cId="347370255" sldId="257"/>
            <ac:spMk id="5" creationId="{671BA5DF-55F0-F4D6-10F6-FB115235A879}"/>
          </ac:spMkLst>
        </pc:spChg>
        <pc:spChg chg="add del mod">
          <ac:chgData name="Christopher Wagner" userId="00a32159a4b96eda" providerId="LiveId" clId="{C2C3490B-022C-438D-AFAB-1B14DFC5FAB3}" dt="2022-09-05T18:52:21.329" v="2" actId="478"/>
          <ac:spMkLst>
            <pc:docMk/>
            <pc:sldMk cId="347370255" sldId="257"/>
            <ac:spMk id="7" creationId="{54D8090C-39E8-26E3-BC9D-876648D39499}"/>
          </ac:spMkLst>
        </pc:spChg>
        <pc:spChg chg="mod">
          <ac:chgData name="Christopher Wagner" userId="00a32159a4b96eda" providerId="LiveId" clId="{C2C3490B-022C-438D-AFAB-1B14DFC5FAB3}" dt="2022-09-05T18:53:36.417" v="54" actId="1076"/>
          <ac:spMkLst>
            <pc:docMk/>
            <pc:sldMk cId="347370255" sldId="257"/>
            <ac:spMk id="8" creationId="{8C40E5A1-5FE3-64B2-6387-FB577D57552A}"/>
          </ac:spMkLst>
        </pc:spChg>
        <pc:spChg chg="add del mod">
          <ac:chgData name="Christopher Wagner" userId="00a32159a4b96eda" providerId="LiveId" clId="{C2C3490B-022C-438D-AFAB-1B14DFC5FAB3}" dt="2022-09-05T18:52:26.466" v="5" actId="478"/>
          <ac:spMkLst>
            <pc:docMk/>
            <pc:sldMk cId="347370255" sldId="257"/>
            <ac:spMk id="11" creationId="{D42B162A-A232-773C-05FE-AB70E833F673}"/>
          </ac:spMkLst>
        </pc:spChg>
        <pc:spChg chg="add mod">
          <ac:chgData name="Christopher Wagner" userId="00a32159a4b96eda" providerId="LiveId" clId="{C2C3490B-022C-438D-AFAB-1B14DFC5FAB3}" dt="2022-09-05T18:53:29.676" v="53" actId="1076"/>
          <ac:spMkLst>
            <pc:docMk/>
            <pc:sldMk cId="347370255" sldId="257"/>
            <ac:spMk id="12" creationId="{9C5184C0-8EB1-2A89-2350-3AEB404A219D}"/>
          </ac:spMkLst>
        </pc:spChg>
        <pc:picChg chg="add mod">
          <ac:chgData name="Christopher Wagner" userId="00a32159a4b96eda" providerId="LiveId" clId="{C2C3490B-022C-438D-AFAB-1B14DFC5FAB3}" dt="2022-09-06T12:33:54.732" v="2474" actId="1076"/>
          <ac:picMkLst>
            <pc:docMk/>
            <pc:sldMk cId="347370255" sldId="257"/>
            <ac:picMk id="2" creationId="{B156F96E-0121-3B2A-E8C8-5395C6EC9187}"/>
          </ac:picMkLst>
        </pc:picChg>
        <pc:picChg chg="mod">
          <ac:chgData name="Christopher Wagner" userId="00a32159a4b96eda" providerId="LiveId" clId="{C2C3490B-022C-438D-AFAB-1B14DFC5FAB3}" dt="2022-09-05T18:53:36.417" v="54" actId="1076"/>
          <ac:picMkLst>
            <pc:docMk/>
            <pc:sldMk cId="347370255" sldId="257"/>
            <ac:picMk id="9" creationId="{B874B072-0645-3A0F-0BBF-5173AC3771FF}"/>
          </ac:picMkLst>
        </pc:picChg>
        <pc:picChg chg="add mod">
          <ac:chgData name="Christopher Wagner" userId="00a32159a4b96eda" providerId="LiveId" clId="{C2C3490B-022C-438D-AFAB-1B14DFC5FAB3}" dt="2022-09-05T18:55:44.049" v="70" actId="1076"/>
          <ac:picMkLst>
            <pc:docMk/>
            <pc:sldMk cId="347370255" sldId="257"/>
            <ac:picMk id="14" creationId="{6DDB6D3E-ABC0-380E-0449-472755C11B24}"/>
          </ac:picMkLst>
        </pc:picChg>
        <pc:picChg chg="add mod">
          <ac:chgData name="Christopher Wagner" userId="00a32159a4b96eda" providerId="LiveId" clId="{C2C3490B-022C-438D-AFAB-1B14DFC5FAB3}" dt="2022-09-05T18:56:18.171" v="73" actId="1076"/>
          <ac:picMkLst>
            <pc:docMk/>
            <pc:sldMk cId="347370255" sldId="257"/>
            <ac:picMk id="15" creationId="{D78D21CD-E716-B0BE-9D83-F18FE99BC598}"/>
          </ac:picMkLst>
        </pc:picChg>
        <pc:picChg chg="add mod">
          <ac:chgData name="Christopher Wagner" userId="00a32159a4b96eda" providerId="LiveId" clId="{C2C3490B-022C-438D-AFAB-1B14DFC5FAB3}" dt="2022-09-05T18:57:41.915" v="86"/>
          <ac:picMkLst>
            <pc:docMk/>
            <pc:sldMk cId="347370255" sldId="257"/>
            <ac:picMk id="16" creationId="{77B7EEAB-63A6-7CDD-BD03-FB00C8CCE1E8}"/>
          </ac:picMkLst>
        </pc:picChg>
      </pc:sldChg>
      <pc:sldChg chg="addSp delSp modSp add mod modTransition modAnim">
        <pc:chgData name="Christopher Wagner" userId="00a32159a4b96eda" providerId="LiveId" clId="{C2C3490B-022C-438D-AFAB-1B14DFC5FAB3}" dt="2022-09-06T15:31:31.533" v="2612" actId="1076"/>
        <pc:sldMkLst>
          <pc:docMk/>
          <pc:sldMk cId="39831928" sldId="258"/>
        </pc:sldMkLst>
        <pc:spChg chg="add del mod">
          <ac:chgData name="Christopher Wagner" userId="00a32159a4b96eda" providerId="LiveId" clId="{C2C3490B-022C-438D-AFAB-1B14DFC5FAB3}" dt="2022-09-05T18:55:52.013" v="71" actId="478"/>
          <ac:spMkLst>
            <pc:docMk/>
            <pc:sldMk cId="39831928" sldId="258"/>
            <ac:spMk id="2" creationId="{5BA37349-F3FA-32FE-9582-693D53BEA641}"/>
          </ac:spMkLst>
        </pc:spChg>
        <pc:spChg chg="add del mod">
          <ac:chgData name="Christopher Wagner" userId="00a32159a4b96eda" providerId="LiveId" clId="{C2C3490B-022C-438D-AFAB-1B14DFC5FAB3}" dt="2022-09-05T18:55:52.013" v="71" actId="478"/>
          <ac:spMkLst>
            <pc:docMk/>
            <pc:sldMk cId="39831928" sldId="258"/>
            <ac:spMk id="3" creationId="{0CC17A86-43A1-ACEB-39FC-923F77F67CD1}"/>
          </ac:spMkLst>
        </pc:spChg>
        <pc:spChg chg="add del mod">
          <ac:chgData name="Christopher Wagner" userId="00a32159a4b96eda" providerId="LiveId" clId="{C2C3490B-022C-438D-AFAB-1B14DFC5FAB3}" dt="2022-09-05T18:55:52.013" v="71" actId="478"/>
          <ac:spMkLst>
            <pc:docMk/>
            <pc:sldMk cId="39831928" sldId="258"/>
            <ac:spMk id="4" creationId="{6AA3720F-A873-24CA-F0F1-8AB2534B97D2}"/>
          </ac:spMkLst>
        </pc:spChg>
        <pc:spChg chg="add del mod">
          <ac:chgData name="Christopher Wagner" userId="00a32159a4b96eda" providerId="LiveId" clId="{C2C3490B-022C-438D-AFAB-1B14DFC5FAB3}" dt="2022-09-05T18:55:52.013" v="71" actId="478"/>
          <ac:spMkLst>
            <pc:docMk/>
            <pc:sldMk cId="39831928" sldId="258"/>
            <ac:spMk id="5" creationId="{7CFCAB53-337A-3C71-67B9-051F99EFC3EC}"/>
          </ac:spMkLst>
        </pc:spChg>
        <pc:spChg chg="add del mod">
          <ac:chgData name="Christopher Wagner" userId="00a32159a4b96eda" providerId="LiveId" clId="{C2C3490B-022C-438D-AFAB-1B14DFC5FAB3}" dt="2022-09-05T18:54:32.523" v="63" actId="478"/>
          <ac:spMkLst>
            <pc:docMk/>
            <pc:sldMk cId="39831928" sldId="258"/>
            <ac:spMk id="6" creationId="{5A84C984-F135-AD93-E848-89B6FA49EB90}"/>
          </ac:spMkLst>
        </pc:spChg>
        <pc:spChg chg="del">
          <ac:chgData name="Christopher Wagner" userId="00a32159a4b96eda" providerId="LiveId" clId="{C2C3490B-022C-438D-AFAB-1B14DFC5FAB3}" dt="2022-09-05T18:53:56.022" v="56" actId="478"/>
          <ac:spMkLst>
            <pc:docMk/>
            <pc:sldMk cId="39831928" sldId="258"/>
            <ac:spMk id="8" creationId="{8C40E5A1-5FE3-64B2-6387-FB577D57552A}"/>
          </ac:spMkLst>
        </pc:spChg>
        <pc:spChg chg="add del mod">
          <ac:chgData name="Christopher Wagner" userId="00a32159a4b96eda" providerId="LiveId" clId="{C2C3490B-022C-438D-AFAB-1B14DFC5FAB3}" dt="2022-09-05T18:57:51.444" v="90" actId="478"/>
          <ac:spMkLst>
            <pc:docMk/>
            <pc:sldMk cId="39831928" sldId="258"/>
            <ac:spMk id="11" creationId="{22E904F5-DA45-A24D-094F-4BB872170081}"/>
          </ac:spMkLst>
        </pc:spChg>
        <pc:spChg chg="del">
          <ac:chgData name="Christopher Wagner" userId="00a32159a4b96eda" providerId="LiveId" clId="{C2C3490B-022C-438D-AFAB-1B14DFC5FAB3}" dt="2022-09-05T18:53:56.022" v="56" actId="478"/>
          <ac:spMkLst>
            <pc:docMk/>
            <pc:sldMk cId="39831928" sldId="258"/>
            <ac:spMk id="12" creationId="{9C5184C0-8EB1-2A89-2350-3AEB404A219D}"/>
          </ac:spMkLst>
        </pc:spChg>
        <pc:spChg chg="add del mod">
          <ac:chgData name="Christopher Wagner" userId="00a32159a4b96eda" providerId="LiveId" clId="{C2C3490B-022C-438D-AFAB-1B14DFC5FAB3}" dt="2022-09-05T18:57:50.423" v="89" actId="478"/>
          <ac:spMkLst>
            <pc:docMk/>
            <pc:sldMk cId="39831928" sldId="258"/>
            <ac:spMk id="14" creationId="{012EBC5C-1C8F-684A-F80E-1BA0671A86B8}"/>
          </ac:spMkLst>
        </pc:spChg>
        <pc:spChg chg="add mod">
          <ac:chgData name="Christopher Wagner" userId="00a32159a4b96eda" providerId="LiveId" clId="{C2C3490B-022C-438D-AFAB-1B14DFC5FAB3}" dt="2022-09-05T19:33:46.027" v="376" actId="1076"/>
          <ac:spMkLst>
            <pc:docMk/>
            <pc:sldMk cId="39831928" sldId="258"/>
            <ac:spMk id="17" creationId="{18E07609-76AF-9CE3-C847-2BDEE1AFE57C}"/>
          </ac:spMkLst>
        </pc:spChg>
        <pc:spChg chg="add mod">
          <ac:chgData name="Christopher Wagner" userId="00a32159a4b96eda" providerId="LiveId" clId="{C2C3490B-022C-438D-AFAB-1B14DFC5FAB3}" dt="2022-09-05T19:33:20.105" v="370" actId="14100"/>
          <ac:spMkLst>
            <pc:docMk/>
            <pc:sldMk cId="39831928" sldId="258"/>
            <ac:spMk id="18" creationId="{55F30454-8778-16F5-7478-2E9390998172}"/>
          </ac:spMkLst>
        </pc:spChg>
        <pc:spChg chg="add mod">
          <ac:chgData name="Christopher Wagner" userId="00a32159a4b96eda" providerId="LiveId" clId="{C2C3490B-022C-438D-AFAB-1B14DFC5FAB3}" dt="2022-09-05T19:33:46.027" v="376" actId="1076"/>
          <ac:spMkLst>
            <pc:docMk/>
            <pc:sldMk cId="39831928" sldId="258"/>
            <ac:spMk id="19" creationId="{FFF44E07-874A-35EC-0B53-10BA2492541F}"/>
          </ac:spMkLst>
        </pc:spChg>
        <pc:spChg chg="add mod">
          <ac:chgData name="Christopher Wagner" userId="00a32159a4b96eda" providerId="LiveId" clId="{C2C3490B-022C-438D-AFAB-1B14DFC5FAB3}" dt="2022-09-05T19:30:10.185" v="314" actId="404"/>
          <ac:spMkLst>
            <pc:docMk/>
            <pc:sldMk cId="39831928" sldId="258"/>
            <ac:spMk id="20" creationId="{0ECF273A-E683-7079-2C9D-AF4F835B48F0}"/>
          </ac:spMkLst>
        </pc:spChg>
        <pc:spChg chg="add mod">
          <ac:chgData name="Christopher Wagner" userId="00a32159a4b96eda" providerId="LiveId" clId="{C2C3490B-022C-438D-AFAB-1B14DFC5FAB3}" dt="2022-09-05T19:30:21.564" v="318" actId="1076"/>
          <ac:spMkLst>
            <pc:docMk/>
            <pc:sldMk cId="39831928" sldId="258"/>
            <ac:spMk id="22" creationId="{0FC25B2D-AD93-EF25-46A4-05BAC1542C9E}"/>
          </ac:spMkLst>
        </pc:spChg>
        <pc:spChg chg="add mod">
          <ac:chgData name="Christopher Wagner" userId="00a32159a4b96eda" providerId="LiveId" clId="{C2C3490B-022C-438D-AFAB-1B14DFC5FAB3}" dt="2022-09-05T19:33:46.027" v="376" actId="1076"/>
          <ac:spMkLst>
            <pc:docMk/>
            <pc:sldMk cId="39831928" sldId="258"/>
            <ac:spMk id="23" creationId="{FF55CCB2-EC70-6CC8-629F-19A5167D4194}"/>
          </ac:spMkLst>
        </pc:spChg>
        <pc:picChg chg="add mod">
          <ac:chgData name="Christopher Wagner" userId="00a32159a4b96eda" providerId="LiveId" clId="{C2C3490B-022C-438D-AFAB-1B14DFC5FAB3}" dt="2022-09-06T13:36:46.133" v="2481" actId="1076"/>
          <ac:picMkLst>
            <pc:docMk/>
            <pc:sldMk cId="39831928" sldId="258"/>
            <ac:picMk id="3" creationId="{A5A446AB-E104-EDF3-B5AA-672004BE2AA4}"/>
          </ac:picMkLst>
        </pc:picChg>
        <pc:picChg chg="add mod modCrop">
          <ac:chgData name="Christopher Wagner" userId="00a32159a4b96eda" providerId="LiveId" clId="{C2C3490B-022C-438D-AFAB-1B14DFC5FAB3}" dt="2022-09-06T15:31:31.533" v="2612" actId="1076"/>
          <ac:picMkLst>
            <pc:docMk/>
            <pc:sldMk cId="39831928" sldId="258"/>
            <ac:picMk id="5" creationId="{F9C20BCF-B4D7-3E80-1B55-46EBCCEF054D}"/>
          </ac:picMkLst>
        </pc:picChg>
        <pc:picChg chg="add del mod">
          <ac:chgData name="Christopher Wagner" userId="00a32159a4b96eda" providerId="LiveId" clId="{C2C3490B-022C-438D-AFAB-1B14DFC5FAB3}" dt="2022-09-05T18:54:33.261" v="64" actId="478"/>
          <ac:picMkLst>
            <pc:docMk/>
            <pc:sldMk cId="39831928" sldId="258"/>
            <ac:picMk id="7" creationId="{132ADC70-22BC-6E20-310A-5BA4D5855043}"/>
          </ac:picMkLst>
        </pc:picChg>
        <pc:picChg chg="del">
          <ac:chgData name="Christopher Wagner" userId="00a32159a4b96eda" providerId="LiveId" clId="{C2C3490B-022C-438D-AFAB-1B14DFC5FAB3}" dt="2022-09-05T18:53:56.022" v="56" actId="478"/>
          <ac:picMkLst>
            <pc:docMk/>
            <pc:sldMk cId="39831928" sldId="258"/>
            <ac:picMk id="9" creationId="{B874B072-0645-3A0F-0BBF-5173AC3771FF}"/>
          </ac:picMkLst>
        </pc:picChg>
        <pc:picChg chg="add mod">
          <ac:chgData name="Christopher Wagner" userId="00a32159a4b96eda" providerId="LiveId" clId="{C2C3490B-022C-438D-AFAB-1B14DFC5FAB3}" dt="2022-09-05T18:57:45.681" v="87"/>
          <ac:picMkLst>
            <pc:docMk/>
            <pc:sldMk cId="39831928" sldId="258"/>
            <ac:picMk id="15" creationId="{A0319DF9-9A97-2B74-BE61-693E2D70F73C}"/>
          </ac:picMkLst>
        </pc:picChg>
        <pc:picChg chg="add mod">
          <ac:chgData name="Christopher Wagner" userId="00a32159a4b96eda" providerId="LiveId" clId="{C2C3490B-022C-438D-AFAB-1B14DFC5FAB3}" dt="2022-09-05T18:57:45.681" v="87"/>
          <ac:picMkLst>
            <pc:docMk/>
            <pc:sldMk cId="39831928" sldId="258"/>
            <ac:picMk id="16" creationId="{1714E34C-4958-BDE4-F25B-D87566B44616}"/>
          </ac:picMkLst>
        </pc:picChg>
        <pc:picChg chg="add mod">
          <ac:chgData name="Christopher Wagner" userId="00a32159a4b96eda" providerId="LiveId" clId="{C2C3490B-022C-438D-AFAB-1B14DFC5FAB3}" dt="2022-09-05T19:30:17.688" v="317" actId="1076"/>
          <ac:picMkLst>
            <pc:docMk/>
            <pc:sldMk cId="39831928" sldId="258"/>
            <ac:picMk id="21" creationId="{7E3C4901-D599-BD3D-BED4-60D939BC5234}"/>
          </ac:picMkLst>
        </pc:picChg>
      </pc:sldChg>
      <pc:sldChg chg="addSp delSp modSp add del mod">
        <pc:chgData name="Christopher Wagner" userId="00a32159a4b96eda" providerId="LiveId" clId="{C2C3490B-022C-438D-AFAB-1B14DFC5FAB3}" dt="2022-09-05T19:57:19.642" v="1582" actId="47"/>
        <pc:sldMkLst>
          <pc:docMk/>
          <pc:sldMk cId="2247488489" sldId="259"/>
        </pc:sldMkLst>
        <pc:spChg chg="add del mod">
          <ac:chgData name="Christopher Wagner" userId="00a32159a4b96eda" providerId="LiveId" clId="{C2C3490B-022C-438D-AFAB-1B14DFC5FAB3}" dt="2022-09-05T19:31:24.399" v="323"/>
          <ac:spMkLst>
            <pc:docMk/>
            <pc:sldMk cId="2247488489" sldId="259"/>
            <ac:spMk id="4" creationId="{6A88CE0C-3382-9818-1D25-7AAC5AB10D10}"/>
          </ac:spMkLst>
        </pc:spChg>
        <pc:spChg chg="add mod">
          <ac:chgData name="Christopher Wagner" userId="00a32159a4b96eda" providerId="LiveId" clId="{C2C3490B-022C-438D-AFAB-1B14DFC5FAB3}" dt="2022-09-05T19:48:30.712" v="1041" actId="1076"/>
          <ac:spMkLst>
            <pc:docMk/>
            <pc:sldMk cId="2247488489" sldId="259"/>
            <ac:spMk id="6" creationId="{9E0D0E44-8CF1-8A8B-E13B-742318CFEA6F}"/>
          </ac:spMkLst>
        </pc:spChg>
        <pc:picChg chg="add mod">
          <ac:chgData name="Christopher Wagner" userId="00a32159a4b96eda" providerId="LiveId" clId="{C2C3490B-022C-438D-AFAB-1B14DFC5FAB3}" dt="2022-09-05T18:57:47.770" v="88"/>
          <ac:picMkLst>
            <pc:docMk/>
            <pc:sldMk cId="2247488489" sldId="259"/>
            <ac:picMk id="2" creationId="{1974AA86-5872-C9AD-9329-00D99642BF85}"/>
          </ac:picMkLst>
        </pc:picChg>
        <pc:picChg chg="add mod">
          <ac:chgData name="Christopher Wagner" userId="00a32159a4b96eda" providerId="LiveId" clId="{C2C3490B-022C-438D-AFAB-1B14DFC5FAB3}" dt="2022-09-05T18:57:47.770" v="88"/>
          <ac:picMkLst>
            <pc:docMk/>
            <pc:sldMk cId="2247488489" sldId="259"/>
            <ac:picMk id="3" creationId="{BFCCAEF7-ECF7-2AF0-0B4B-8808D00D79B3}"/>
          </ac:picMkLst>
        </pc:picChg>
        <pc:picChg chg="add del mod">
          <ac:chgData name="Christopher Wagner" userId="00a32159a4b96eda" providerId="LiveId" clId="{C2C3490B-022C-438D-AFAB-1B14DFC5FAB3}" dt="2022-09-05T19:31:24.399" v="323"/>
          <ac:picMkLst>
            <pc:docMk/>
            <pc:sldMk cId="2247488489" sldId="259"/>
            <ac:picMk id="5" creationId="{968A14C9-A9F7-A079-D971-A458A1715310}"/>
          </ac:picMkLst>
        </pc:picChg>
      </pc:sldChg>
      <pc:sldChg chg="add del">
        <pc:chgData name="Christopher Wagner" userId="00a32159a4b96eda" providerId="LiveId" clId="{C2C3490B-022C-438D-AFAB-1B14DFC5FAB3}" dt="2022-09-05T18:54:00.188" v="58" actId="2696"/>
        <pc:sldMkLst>
          <pc:docMk/>
          <pc:sldMk cId="3427189305" sldId="259"/>
        </pc:sldMkLst>
      </pc:sldChg>
      <pc:sldChg chg="addSp modSp add">
        <pc:chgData name="Christopher Wagner" userId="00a32159a4b96eda" providerId="LiveId" clId="{C2C3490B-022C-438D-AFAB-1B14DFC5FAB3}" dt="2022-09-05T18:57:53.768" v="91"/>
        <pc:sldMkLst>
          <pc:docMk/>
          <pc:sldMk cId="1148291382" sldId="260"/>
        </pc:sldMkLst>
        <pc:picChg chg="add mod">
          <ac:chgData name="Christopher Wagner" userId="00a32159a4b96eda" providerId="LiveId" clId="{C2C3490B-022C-438D-AFAB-1B14DFC5FAB3}" dt="2022-09-05T18:57:53.768" v="91"/>
          <ac:picMkLst>
            <pc:docMk/>
            <pc:sldMk cId="1148291382" sldId="260"/>
            <ac:picMk id="2" creationId="{6DE1DA36-1C06-5C0C-9E6D-24B5ACECDF09}"/>
          </ac:picMkLst>
        </pc:picChg>
        <pc:picChg chg="add mod">
          <ac:chgData name="Christopher Wagner" userId="00a32159a4b96eda" providerId="LiveId" clId="{C2C3490B-022C-438D-AFAB-1B14DFC5FAB3}" dt="2022-09-05T18:57:53.768" v="91"/>
          <ac:picMkLst>
            <pc:docMk/>
            <pc:sldMk cId="1148291382" sldId="260"/>
            <ac:picMk id="3" creationId="{5BFDFB59-8E82-2F90-B064-D30515714155}"/>
          </ac:picMkLst>
        </pc:picChg>
      </pc:sldChg>
      <pc:sldChg chg="addSp delSp modSp add mod">
        <pc:chgData name="Christopher Wagner" userId="00a32159a4b96eda" providerId="LiveId" clId="{C2C3490B-022C-438D-AFAB-1B14DFC5FAB3}" dt="2022-09-05T19:07:10.314" v="124" actId="478"/>
        <pc:sldMkLst>
          <pc:docMk/>
          <pc:sldMk cId="2441303681" sldId="261"/>
        </pc:sldMkLst>
        <pc:picChg chg="add mod">
          <ac:chgData name="Christopher Wagner" userId="00a32159a4b96eda" providerId="LiveId" clId="{C2C3490B-022C-438D-AFAB-1B14DFC5FAB3}" dt="2022-09-05T18:57:55.355" v="92"/>
          <ac:picMkLst>
            <pc:docMk/>
            <pc:sldMk cId="2441303681" sldId="261"/>
            <ac:picMk id="2" creationId="{5188CF10-462F-677C-C120-6296F22A0C10}"/>
          </ac:picMkLst>
        </pc:picChg>
        <pc:picChg chg="add del mod">
          <ac:chgData name="Christopher Wagner" userId="00a32159a4b96eda" providerId="LiveId" clId="{C2C3490B-022C-438D-AFAB-1B14DFC5FAB3}" dt="2022-09-05T19:07:10.314" v="124" actId="478"/>
          <ac:picMkLst>
            <pc:docMk/>
            <pc:sldMk cId="2441303681" sldId="261"/>
            <ac:picMk id="3" creationId="{EE7DD643-A692-88C7-4222-125145DFAB40}"/>
          </ac:picMkLst>
        </pc:picChg>
      </pc:sldChg>
      <pc:sldChg chg="delSp modSp add mod ord setBg">
        <pc:chgData name="Christopher Wagner" userId="00a32159a4b96eda" providerId="LiveId" clId="{C2C3490B-022C-438D-AFAB-1B14DFC5FAB3}" dt="2022-09-05T19:04:02.336" v="112"/>
        <pc:sldMkLst>
          <pc:docMk/>
          <pc:sldMk cId="689564333" sldId="262"/>
        </pc:sldMkLst>
        <pc:spChg chg="mod">
          <ac:chgData name="Christopher Wagner" userId="00a32159a4b96eda" providerId="LiveId" clId="{C2C3490B-022C-438D-AFAB-1B14DFC5FAB3}" dt="2022-09-05T19:03:57.118" v="110" actId="207"/>
          <ac:spMkLst>
            <pc:docMk/>
            <pc:sldMk cId="689564333" sldId="262"/>
            <ac:spMk id="2" creationId="{73553530-11CB-51F5-F934-DD199024D4BC}"/>
          </ac:spMkLst>
        </pc:spChg>
        <pc:spChg chg="mod">
          <ac:chgData name="Christopher Wagner" userId="00a32159a4b96eda" providerId="LiveId" clId="{C2C3490B-022C-438D-AFAB-1B14DFC5FAB3}" dt="2022-09-05T19:03:57.118" v="110" actId="207"/>
          <ac:spMkLst>
            <pc:docMk/>
            <pc:sldMk cId="689564333" sldId="262"/>
            <ac:spMk id="3" creationId="{039C474D-A956-E358-23A8-04AE31A058BA}"/>
          </ac:spMkLst>
        </pc:spChg>
        <pc:spChg chg="mod">
          <ac:chgData name="Christopher Wagner" userId="00a32159a4b96eda" providerId="LiveId" clId="{C2C3490B-022C-438D-AFAB-1B14DFC5FAB3}" dt="2022-09-05T19:03:57.118" v="110" actId="207"/>
          <ac:spMkLst>
            <pc:docMk/>
            <pc:sldMk cId="689564333" sldId="262"/>
            <ac:spMk id="4" creationId="{B2EC5077-FD0F-F9BC-58F5-C46A940ECC5B}"/>
          </ac:spMkLst>
        </pc:spChg>
        <pc:spChg chg="mod">
          <ac:chgData name="Christopher Wagner" userId="00a32159a4b96eda" providerId="LiveId" clId="{C2C3490B-022C-438D-AFAB-1B14DFC5FAB3}" dt="2022-09-05T19:03:57.118" v="110" actId="207"/>
          <ac:spMkLst>
            <pc:docMk/>
            <pc:sldMk cId="689564333" sldId="262"/>
            <ac:spMk id="5" creationId="{671BA5DF-55F0-F4D6-10F6-FB115235A879}"/>
          </ac:spMkLst>
        </pc:spChg>
        <pc:spChg chg="del">
          <ac:chgData name="Christopher Wagner" userId="00a32159a4b96eda" providerId="LiveId" clId="{C2C3490B-022C-438D-AFAB-1B14DFC5FAB3}" dt="2022-09-05T19:03:46.522" v="106" actId="478"/>
          <ac:spMkLst>
            <pc:docMk/>
            <pc:sldMk cId="689564333" sldId="262"/>
            <ac:spMk id="8" creationId="{8C40E5A1-5FE3-64B2-6387-FB577D57552A}"/>
          </ac:spMkLst>
        </pc:spChg>
        <pc:picChg chg="del">
          <ac:chgData name="Christopher Wagner" userId="00a32159a4b96eda" providerId="LiveId" clId="{C2C3490B-022C-438D-AFAB-1B14DFC5FAB3}" dt="2022-09-05T19:03:46.522" v="106" actId="478"/>
          <ac:picMkLst>
            <pc:docMk/>
            <pc:sldMk cId="689564333" sldId="262"/>
            <ac:picMk id="9" creationId="{B874B072-0645-3A0F-0BBF-5173AC3771FF}"/>
          </ac:picMkLst>
        </pc:picChg>
        <pc:picChg chg="del mod">
          <ac:chgData name="Christopher Wagner" userId="00a32159a4b96eda" providerId="LiveId" clId="{C2C3490B-022C-438D-AFAB-1B14DFC5FAB3}" dt="2022-09-05T19:03:47.822" v="108" actId="478"/>
          <ac:picMkLst>
            <pc:docMk/>
            <pc:sldMk cId="689564333" sldId="262"/>
            <ac:picMk id="12" creationId="{C53C1615-C4A7-B642-72C1-F53E5A288E1F}"/>
          </ac:picMkLst>
        </pc:picChg>
      </pc:sldChg>
      <pc:sldChg chg="addSp delSp modSp new del mod">
        <pc:chgData name="Christopher Wagner" userId="00a32159a4b96eda" providerId="LiveId" clId="{C2C3490B-022C-438D-AFAB-1B14DFC5FAB3}" dt="2022-09-05T19:03:39.368" v="104" actId="47"/>
        <pc:sldMkLst>
          <pc:docMk/>
          <pc:sldMk cId="3470688668" sldId="262"/>
        </pc:sldMkLst>
        <pc:spChg chg="add mod">
          <ac:chgData name="Christopher Wagner" userId="00a32159a4b96eda" providerId="LiveId" clId="{C2C3490B-022C-438D-AFAB-1B14DFC5FAB3}" dt="2022-09-05T19:03:34.120" v="103" actId="14100"/>
          <ac:spMkLst>
            <pc:docMk/>
            <pc:sldMk cId="3470688668" sldId="262"/>
            <ac:spMk id="2" creationId="{55ABF2D6-F7CC-6341-A0B9-46326934107F}"/>
          </ac:spMkLst>
        </pc:spChg>
        <pc:spChg chg="add mod">
          <ac:chgData name="Christopher Wagner" userId="00a32159a4b96eda" providerId="LiveId" clId="{C2C3490B-022C-438D-AFAB-1B14DFC5FAB3}" dt="2022-09-05T19:03:26.651" v="102" actId="5793"/>
          <ac:spMkLst>
            <pc:docMk/>
            <pc:sldMk cId="3470688668" sldId="262"/>
            <ac:spMk id="3" creationId="{E9CD2882-7BCF-8D89-E3DF-B66D93950BD9}"/>
          </ac:spMkLst>
        </pc:spChg>
        <pc:spChg chg="add mod">
          <ac:chgData name="Christopher Wagner" userId="00a32159a4b96eda" providerId="LiveId" clId="{C2C3490B-022C-438D-AFAB-1B14DFC5FAB3}" dt="2022-09-05T19:03:17.673" v="100" actId="207"/>
          <ac:spMkLst>
            <pc:docMk/>
            <pc:sldMk cId="3470688668" sldId="262"/>
            <ac:spMk id="4" creationId="{D88434BC-B661-1B8F-4CCA-9DD3A89612A5}"/>
          </ac:spMkLst>
        </pc:spChg>
        <pc:spChg chg="add mod">
          <ac:chgData name="Christopher Wagner" userId="00a32159a4b96eda" providerId="LiveId" clId="{C2C3490B-022C-438D-AFAB-1B14DFC5FAB3}" dt="2022-09-05T19:03:17.673" v="100" actId="207"/>
          <ac:spMkLst>
            <pc:docMk/>
            <pc:sldMk cId="3470688668" sldId="262"/>
            <ac:spMk id="5" creationId="{4BE26F61-9426-03B0-6BB4-32C0746B1BFB}"/>
          </ac:spMkLst>
        </pc:spChg>
        <pc:spChg chg="add del mod">
          <ac:chgData name="Christopher Wagner" userId="00a32159a4b96eda" providerId="LiveId" clId="{C2C3490B-022C-438D-AFAB-1B14DFC5FAB3}" dt="2022-09-05T19:02:49.852" v="95" actId="478"/>
          <ac:spMkLst>
            <pc:docMk/>
            <pc:sldMk cId="3470688668" sldId="262"/>
            <ac:spMk id="6" creationId="{E16865F0-F81E-527E-D4C8-15157F1920AA}"/>
          </ac:spMkLst>
        </pc:spChg>
        <pc:picChg chg="add del mod">
          <ac:chgData name="Christopher Wagner" userId="00a32159a4b96eda" providerId="LiveId" clId="{C2C3490B-022C-438D-AFAB-1B14DFC5FAB3}" dt="2022-09-05T19:02:50.592" v="96" actId="478"/>
          <ac:picMkLst>
            <pc:docMk/>
            <pc:sldMk cId="3470688668" sldId="262"/>
            <ac:picMk id="7" creationId="{73B6F19A-D3B5-28C6-0469-BEF7F529ABF4}"/>
          </ac:picMkLst>
        </pc:picChg>
        <pc:picChg chg="add del mod">
          <ac:chgData name="Christopher Wagner" userId="00a32159a4b96eda" providerId="LiveId" clId="{C2C3490B-022C-438D-AFAB-1B14DFC5FAB3}" dt="2022-09-05T19:02:51.514" v="97" actId="478"/>
          <ac:picMkLst>
            <pc:docMk/>
            <pc:sldMk cId="3470688668" sldId="262"/>
            <ac:picMk id="8" creationId="{E38C4C70-6036-2F68-1A0F-11C8BF39E10C}"/>
          </ac:picMkLst>
        </pc:picChg>
        <pc:picChg chg="add del mod">
          <ac:chgData name="Christopher Wagner" userId="00a32159a4b96eda" providerId="LiveId" clId="{C2C3490B-022C-438D-AFAB-1B14DFC5FAB3}" dt="2022-09-05T19:03:21.980" v="101" actId="478"/>
          <ac:picMkLst>
            <pc:docMk/>
            <pc:sldMk cId="3470688668" sldId="262"/>
            <ac:picMk id="10" creationId="{206E99DC-BF15-82F5-596F-A8761118E547}"/>
          </ac:picMkLst>
        </pc:picChg>
      </pc:sldChg>
      <pc:sldChg chg="addSp modSp new mod">
        <pc:chgData name="Christopher Wagner" userId="00a32159a4b96eda" providerId="LiveId" clId="{C2C3490B-022C-438D-AFAB-1B14DFC5FAB3}" dt="2022-09-05T19:05:20.939" v="123" actId="14100"/>
        <pc:sldMkLst>
          <pc:docMk/>
          <pc:sldMk cId="3479821709" sldId="263"/>
        </pc:sldMkLst>
        <pc:picChg chg="add mod">
          <ac:chgData name="Christopher Wagner" userId="00a32159a4b96eda" providerId="LiveId" clId="{C2C3490B-022C-438D-AFAB-1B14DFC5FAB3}" dt="2022-09-05T19:05:20.939" v="123" actId="14100"/>
          <ac:picMkLst>
            <pc:docMk/>
            <pc:sldMk cId="3479821709" sldId="263"/>
            <ac:picMk id="3" creationId="{73091CD8-F5C8-D6DF-668D-DD2FA9F484A0}"/>
          </ac:picMkLst>
        </pc:picChg>
      </pc:sldChg>
      <pc:sldChg chg="add">
        <pc:chgData name="Christopher Wagner" userId="00a32159a4b96eda" providerId="LiveId" clId="{C2C3490B-022C-438D-AFAB-1B14DFC5FAB3}" dt="2022-09-05T19:07:12.586" v="125" actId="2890"/>
        <pc:sldMkLst>
          <pc:docMk/>
          <pc:sldMk cId="1126922730" sldId="264"/>
        </pc:sldMkLst>
      </pc:sldChg>
      <pc:sldChg chg="addSp delSp modSp add mod modAnim">
        <pc:chgData name="Christopher Wagner" userId="00a32159a4b96eda" providerId="LiveId" clId="{C2C3490B-022C-438D-AFAB-1B14DFC5FAB3}" dt="2022-09-06T13:41:52.457" v="2528" actId="21"/>
        <pc:sldMkLst>
          <pc:docMk/>
          <pc:sldMk cId="101374503" sldId="265"/>
        </pc:sldMkLst>
        <pc:spChg chg="add del mod">
          <ac:chgData name="Christopher Wagner" userId="00a32159a4b96eda" providerId="LiveId" clId="{C2C3490B-022C-438D-AFAB-1B14DFC5FAB3}" dt="2022-09-05T20:03:46.096" v="1596" actId="478"/>
          <ac:spMkLst>
            <pc:docMk/>
            <pc:sldMk cId="101374503" sldId="265"/>
            <ac:spMk id="2" creationId="{70BA4903-8C2E-6B78-3328-93946AD3A100}"/>
          </ac:spMkLst>
        </pc:spChg>
        <pc:spChg chg="add del mod">
          <ac:chgData name="Christopher Wagner" userId="00a32159a4b96eda" providerId="LiveId" clId="{C2C3490B-022C-438D-AFAB-1B14DFC5FAB3}" dt="2022-09-05T20:03:44.119" v="1595" actId="478"/>
          <ac:spMkLst>
            <pc:docMk/>
            <pc:sldMk cId="101374503" sldId="265"/>
            <ac:spMk id="3" creationId="{60D7827F-0A47-58B7-2A86-55FCA7A78D2C}"/>
          </ac:spMkLst>
        </pc:spChg>
        <pc:spChg chg="add mod">
          <ac:chgData name="Christopher Wagner" userId="00a32159a4b96eda" providerId="LiveId" clId="{C2C3490B-022C-438D-AFAB-1B14DFC5FAB3}" dt="2022-09-05T20:04:42.621" v="1629" actId="20577"/>
          <ac:spMkLst>
            <pc:docMk/>
            <pc:sldMk cId="101374503" sldId="265"/>
            <ac:spMk id="4" creationId="{D4D40F98-F760-75E9-C5E2-7367BB48BE92}"/>
          </ac:spMkLst>
        </pc:spChg>
        <pc:spChg chg="add mod">
          <ac:chgData name="Christopher Wagner" userId="00a32159a4b96eda" providerId="LiveId" clId="{C2C3490B-022C-438D-AFAB-1B14DFC5FAB3}" dt="2022-09-05T20:07:30.174" v="1760" actId="20577"/>
          <ac:spMkLst>
            <pc:docMk/>
            <pc:sldMk cId="101374503" sldId="265"/>
            <ac:spMk id="5" creationId="{2FDC8394-38E0-9490-1C1F-A540B6BD8D0C}"/>
          </ac:spMkLst>
        </pc:spChg>
        <pc:spChg chg="del">
          <ac:chgData name="Christopher Wagner" userId="00a32159a4b96eda" providerId="LiveId" clId="{C2C3490B-022C-438D-AFAB-1B14DFC5FAB3}" dt="2022-09-05T19:34:05.108" v="380" actId="478"/>
          <ac:spMkLst>
            <pc:docMk/>
            <pc:sldMk cId="101374503" sldId="265"/>
            <ac:spMk id="17" creationId="{18E07609-76AF-9CE3-C847-2BDEE1AFE57C}"/>
          </ac:spMkLst>
        </pc:spChg>
        <pc:spChg chg="del">
          <ac:chgData name="Christopher Wagner" userId="00a32159a4b96eda" providerId="LiveId" clId="{C2C3490B-022C-438D-AFAB-1B14DFC5FAB3}" dt="2022-09-05T19:34:06.564" v="381" actId="478"/>
          <ac:spMkLst>
            <pc:docMk/>
            <pc:sldMk cId="101374503" sldId="265"/>
            <ac:spMk id="19" creationId="{FFF44E07-874A-35EC-0B53-10BA2492541F}"/>
          </ac:spMkLst>
        </pc:spChg>
        <pc:spChg chg="mod">
          <ac:chgData name="Christopher Wagner" userId="00a32159a4b96eda" providerId="LiveId" clId="{C2C3490B-022C-438D-AFAB-1B14DFC5FAB3}" dt="2022-09-05T20:03:34.894" v="1591"/>
          <ac:spMkLst>
            <pc:docMk/>
            <pc:sldMk cId="101374503" sldId="265"/>
            <ac:spMk id="23" creationId="{FF55CCB2-EC70-6CC8-629F-19A5167D4194}"/>
          </ac:spMkLst>
        </pc:spChg>
        <pc:picChg chg="add del mod modCrop">
          <ac:chgData name="Christopher Wagner" userId="00a32159a4b96eda" providerId="LiveId" clId="{C2C3490B-022C-438D-AFAB-1B14DFC5FAB3}" dt="2022-09-06T13:39:51.416" v="2499" actId="478"/>
          <ac:picMkLst>
            <pc:docMk/>
            <pc:sldMk cId="101374503" sldId="265"/>
            <ac:picMk id="3" creationId="{F279F47E-B746-47AE-730F-CD26C32404DE}"/>
          </ac:picMkLst>
        </pc:picChg>
        <pc:picChg chg="add del mod">
          <ac:chgData name="Christopher Wagner" userId="00a32159a4b96eda" providerId="LiveId" clId="{C2C3490B-022C-438D-AFAB-1B14DFC5FAB3}" dt="2022-09-06T13:41:52.457" v="2528" actId="21"/>
          <ac:picMkLst>
            <pc:docMk/>
            <pc:sldMk cId="101374503" sldId="265"/>
            <ac:picMk id="7" creationId="{F4A4A49E-8458-1DA3-6A77-3351B51C57A8}"/>
          </ac:picMkLst>
        </pc:picChg>
      </pc:sldChg>
      <pc:sldChg chg="delSp modSp add del mod">
        <pc:chgData name="Christopher Wagner" userId="00a32159a4b96eda" providerId="LiveId" clId="{C2C3490B-022C-438D-AFAB-1B14DFC5FAB3}" dt="2022-09-05T19:33:56.957" v="378" actId="47"/>
        <pc:sldMkLst>
          <pc:docMk/>
          <pc:sldMk cId="4089785808" sldId="265"/>
        </pc:sldMkLst>
        <pc:spChg chg="del">
          <ac:chgData name="Christopher Wagner" userId="00a32159a4b96eda" providerId="LiveId" clId="{C2C3490B-022C-438D-AFAB-1B14DFC5FAB3}" dt="2022-09-05T19:31:33.691" v="325" actId="478"/>
          <ac:spMkLst>
            <pc:docMk/>
            <pc:sldMk cId="4089785808" sldId="265"/>
            <ac:spMk id="17" creationId="{18E07609-76AF-9CE3-C847-2BDEE1AFE57C}"/>
          </ac:spMkLst>
        </pc:spChg>
        <pc:spChg chg="del mod">
          <ac:chgData name="Christopher Wagner" userId="00a32159a4b96eda" providerId="LiveId" clId="{C2C3490B-022C-438D-AFAB-1B14DFC5FAB3}" dt="2022-09-05T19:33:55.813" v="377" actId="478"/>
          <ac:spMkLst>
            <pc:docMk/>
            <pc:sldMk cId="4089785808" sldId="265"/>
            <ac:spMk id="18" creationId="{55F30454-8778-16F5-7478-2E9390998172}"/>
          </ac:spMkLst>
        </pc:spChg>
        <pc:spChg chg="del">
          <ac:chgData name="Christopher Wagner" userId="00a32159a4b96eda" providerId="LiveId" clId="{C2C3490B-022C-438D-AFAB-1B14DFC5FAB3}" dt="2022-09-05T19:31:36.982" v="326" actId="478"/>
          <ac:spMkLst>
            <pc:docMk/>
            <pc:sldMk cId="4089785808" sldId="265"/>
            <ac:spMk id="19" creationId="{FFF44E07-874A-35EC-0B53-10BA2492541F}"/>
          </ac:spMkLst>
        </pc:spChg>
      </pc:sldChg>
      <pc:sldChg chg="addSp delSp modSp add mod modAnim">
        <pc:chgData name="Christopher Wagner" userId="00a32159a4b96eda" providerId="LiveId" clId="{C2C3490B-022C-438D-AFAB-1B14DFC5FAB3}" dt="2022-09-06T13:39:39.875" v="2498" actId="14100"/>
        <pc:sldMkLst>
          <pc:docMk/>
          <pc:sldMk cId="4234148569" sldId="266"/>
        </pc:sldMkLst>
        <pc:spChg chg="add mod">
          <ac:chgData name="Christopher Wagner" userId="00a32159a4b96eda" providerId="LiveId" clId="{C2C3490B-022C-438D-AFAB-1B14DFC5FAB3}" dt="2022-09-05T19:41:52.445" v="759" actId="1036"/>
          <ac:spMkLst>
            <pc:docMk/>
            <pc:sldMk cId="4234148569" sldId="266"/>
            <ac:spMk id="8" creationId="{2231D44B-0BD6-3A12-B7B0-C60F22E3E8A3}"/>
          </ac:spMkLst>
        </pc:spChg>
        <pc:spChg chg="add mod">
          <ac:chgData name="Christopher Wagner" userId="00a32159a4b96eda" providerId="LiveId" clId="{C2C3490B-022C-438D-AFAB-1B14DFC5FAB3}" dt="2022-09-05T19:41:34.749" v="736" actId="1076"/>
          <ac:spMkLst>
            <pc:docMk/>
            <pc:sldMk cId="4234148569" sldId="266"/>
            <ac:spMk id="17" creationId="{1ED05C49-75FF-2529-137C-656B91CF8C85}"/>
          </ac:spMkLst>
        </pc:spChg>
        <pc:spChg chg="del">
          <ac:chgData name="Christopher Wagner" userId="00a32159a4b96eda" providerId="LiveId" clId="{C2C3490B-022C-438D-AFAB-1B14DFC5FAB3}" dt="2022-09-05T19:36:17.327" v="422" actId="478"/>
          <ac:spMkLst>
            <pc:docMk/>
            <pc:sldMk cId="4234148569" sldId="266"/>
            <ac:spMk id="18" creationId="{55F30454-8778-16F5-7478-2E9390998172}"/>
          </ac:spMkLst>
        </pc:spChg>
        <pc:spChg chg="mod">
          <ac:chgData name="Christopher Wagner" userId="00a32159a4b96eda" providerId="LiveId" clId="{C2C3490B-022C-438D-AFAB-1B14DFC5FAB3}" dt="2022-09-05T19:36:45.924" v="455" actId="20577"/>
          <ac:spMkLst>
            <pc:docMk/>
            <pc:sldMk cId="4234148569" sldId="266"/>
            <ac:spMk id="22" creationId="{0FC25B2D-AD93-EF25-46A4-05BAC1542C9E}"/>
          </ac:spMkLst>
        </pc:spChg>
        <pc:spChg chg="del">
          <ac:chgData name="Christopher Wagner" userId="00a32159a4b96eda" providerId="LiveId" clId="{C2C3490B-022C-438D-AFAB-1B14DFC5FAB3}" dt="2022-09-05T19:36:18.233" v="423" actId="478"/>
          <ac:spMkLst>
            <pc:docMk/>
            <pc:sldMk cId="4234148569" sldId="266"/>
            <ac:spMk id="23" creationId="{FF55CCB2-EC70-6CC8-629F-19A5167D4194}"/>
          </ac:spMkLst>
        </pc:spChg>
        <pc:picChg chg="add mod">
          <ac:chgData name="Christopher Wagner" userId="00a32159a4b96eda" providerId="LiveId" clId="{C2C3490B-022C-438D-AFAB-1B14DFC5FAB3}" dt="2022-09-05T19:41:18.358" v="718" actId="1076"/>
          <ac:picMkLst>
            <pc:docMk/>
            <pc:sldMk cId="4234148569" sldId="266"/>
            <ac:picMk id="3" creationId="{E3B98F8B-E059-19BB-9BAE-CA32B91AE860}"/>
          </ac:picMkLst>
        </pc:picChg>
        <pc:picChg chg="add del mod">
          <ac:chgData name="Christopher Wagner" userId="00a32159a4b96eda" providerId="LiveId" clId="{C2C3490B-022C-438D-AFAB-1B14DFC5FAB3}" dt="2022-09-05T19:40:19.544" v="661" actId="478"/>
          <ac:picMkLst>
            <pc:docMk/>
            <pc:sldMk cId="4234148569" sldId="266"/>
            <ac:picMk id="4" creationId="{72C129CA-4C76-4C29-BCE5-3F5A593121F8}"/>
          </ac:picMkLst>
        </pc:picChg>
        <pc:picChg chg="add mod">
          <ac:chgData name="Christopher Wagner" userId="00a32159a4b96eda" providerId="LiveId" clId="{C2C3490B-022C-438D-AFAB-1B14DFC5FAB3}" dt="2022-09-06T13:39:39.875" v="2498" actId="14100"/>
          <ac:picMkLst>
            <pc:docMk/>
            <pc:sldMk cId="4234148569" sldId="266"/>
            <ac:picMk id="4" creationId="{C721B861-48EC-E935-63AE-8509BB143E5E}"/>
          </ac:picMkLst>
        </pc:picChg>
        <pc:picChg chg="add mod">
          <ac:chgData name="Christopher Wagner" userId="00a32159a4b96eda" providerId="LiveId" clId="{C2C3490B-022C-438D-AFAB-1B14DFC5FAB3}" dt="2022-09-05T19:38:01.179" v="467" actId="1076"/>
          <ac:picMkLst>
            <pc:docMk/>
            <pc:sldMk cId="4234148569" sldId="266"/>
            <ac:picMk id="5" creationId="{FB063819-3A18-DA09-F501-C3BFD33C6F3D}"/>
          </ac:picMkLst>
        </pc:picChg>
        <pc:picChg chg="add mod">
          <ac:chgData name="Christopher Wagner" userId="00a32159a4b96eda" providerId="LiveId" clId="{C2C3490B-022C-438D-AFAB-1B14DFC5FAB3}" dt="2022-09-05T19:37:58.931" v="466" actId="1076"/>
          <ac:picMkLst>
            <pc:docMk/>
            <pc:sldMk cId="4234148569" sldId="266"/>
            <ac:picMk id="6" creationId="{81D36FC4-471E-101A-9499-57E588ED9638}"/>
          </ac:picMkLst>
        </pc:picChg>
        <pc:picChg chg="add mod">
          <ac:chgData name="Christopher Wagner" userId="00a32159a4b96eda" providerId="LiveId" clId="{C2C3490B-022C-438D-AFAB-1B14DFC5FAB3}" dt="2022-09-05T19:37:56.595" v="465" actId="1076"/>
          <ac:picMkLst>
            <pc:docMk/>
            <pc:sldMk cId="4234148569" sldId="266"/>
            <ac:picMk id="7" creationId="{5AA6A455-3239-1804-6615-53F678C84810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9" creationId="{275EE31C-CFDE-963E-ED66-7C6CF9EB3B98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10" creationId="{AAB7E46C-1638-C2B0-B242-96CC9888DF4C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11" creationId="{F603C50D-0A8F-6C8F-049A-9C68494E35F8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12" creationId="{071187F7-C2D8-BB3A-0A25-65E44558B58B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13" creationId="{5D8D2E4C-70C9-6C00-0485-8457481F13DB}"/>
          </ac:picMkLst>
        </pc:picChg>
        <pc:picChg chg="add mod">
          <ac:chgData name="Christopher Wagner" userId="00a32159a4b96eda" providerId="LiveId" clId="{C2C3490B-022C-438D-AFAB-1B14DFC5FAB3}" dt="2022-09-05T19:41:52.445" v="759" actId="1036"/>
          <ac:picMkLst>
            <pc:docMk/>
            <pc:sldMk cId="4234148569" sldId="266"/>
            <ac:picMk id="14" creationId="{DBE6F84E-DEF6-2A70-6BBF-20BE51EC1B4A}"/>
          </ac:picMkLst>
        </pc:picChg>
      </pc:sldChg>
      <pc:sldChg chg="addSp delSp modSp add mod modAnim">
        <pc:chgData name="Christopher Wagner" userId="00a32159a4b96eda" providerId="LiveId" clId="{C2C3490B-022C-438D-AFAB-1B14DFC5FAB3}" dt="2022-09-06T13:43:26.550" v="2547"/>
        <pc:sldMkLst>
          <pc:docMk/>
          <pc:sldMk cId="4142023187" sldId="267"/>
        </pc:sldMkLst>
        <pc:spChg chg="add del mod">
          <ac:chgData name="Christopher Wagner" userId="00a32159a4b96eda" providerId="LiveId" clId="{C2C3490B-022C-438D-AFAB-1B14DFC5FAB3}" dt="2022-09-05T19:49:57.141" v="1068" actId="6549"/>
          <ac:spMkLst>
            <pc:docMk/>
            <pc:sldMk cId="4142023187" sldId="267"/>
            <ac:spMk id="8" creationId="{2231D44B-0BD6-3A12-B7B0-C60F22E3E8A3}"/>
          </ac:spMkLst>
        </pc:spChg>
        <pc:spChg chg="del">
          <ac:chgData name="Christopher Wagner" userId="00a32159a4b96eda" providerId="LiveId" clId="{C2C3490B-022C-438D-AFAB-1B14DFC5FAB3}" dt="2022-09-05T19:42:45.242" v="779" actId="478"/>
          <ac:spMkLst>
            <pc:docMk/>
            <pc:sldMk cId="4142023187" sldId="267"/>
            <ac:spMk id="17" creationId="{1ED05C49-75FF-2529-137C-656B91CF8C85}"/>
          </ac:spMkLst>
        </pc:spChg>
        <pc:spChg chg="mod">
          <ac:chgData name="Christopher Wagner" userId="00a32159a4b96eda" providerId="LiveId" clId="{C2C3490B-022C-438D-AFAB-1B14DFC5FAB3}" dt="2022-09-05T19:47:40.877" v="1033" actId="20577"/>
          <ac:spMkLst>
            <pc:docMk/>
            <pc:sldMk cId="4142023187" sldId="267"/>
            <ac:spMk id="22" creationId="{0FC25B2D-AD93-EF25-46A4-05BAC1542C9E}"/>
          </ac:spMkLst>
        </pc:spChg>
        <pc:picChg chg="add mod">
          <ac:chgData name="Christopher Wagner" userId="00a32159a4b96eda" providerId="LiveId" clId="{C2C3490B-022C-438D-AFAB-1B14DFC5FAB3}" dt="2022-09-05T19:47:10.072" v="1013" actId="1076"/>
          <ac:picMkLst>
            <pc:docMk/>
            <pc:sldMk cId="4142023187" sldId="267"/>
            <ac:picMk id="2" creationId="{DF7C0813-3543-F388-8818-6F3357C48A72}"/>
          </ac:picMkLst>
        </pc:picChg>
        <pc:picChg chg="mod">
          <ac:chgData name="Christopher Wagner" userId="00a32159a4b96eda" providerId="LiveId" clId="{C2C3490B-022C-438D-AFAB-1B14DFC5FAB3}" dt="2022-09-05T19:46:33.768" v="998" actId="14100"/>
          <ac:picMkLst>
            <pc:docMk/>
            <pc:sldMk cId="4142023187" sldId="267"/>
            <ac:picMk id="3" creationId="{E3B98F8B-E059-19BB-9BAE-CA32B91AE860}"/>
          </ac:picMkLst>
        </pc:picChg>
        <pc:picChg chg="add mod">
          <ac:chgData name="Christopher Wagner" userId="00a32159a4b96eda" providerId="LiveId" clId="{C2C3490B-022C-438D-AFAB-1B14DFC5FAB3}" dt="2022-09-05T19:47:07.316" v="1012" actId="1076"/>
          <ac:picMkLst>
            <pc:docMk/>
            <pc:sldMk cId="4142023187" sldId="267"/>
            <ac:picMk id="4" creationId="{47913118-4A2C-8788-C2D1-19B8303F3B7D}"/>
          </ac:picMkLst>
        </pc:picChg>
        <pc:picChg chg="del">
          <ac:chgData name="Christopher Wagner" userId="00a32159a4b96eda" providerId="LiveId" clId="{C2C3490B-022C-438D-AFAB-1B14DFC5FAB3}" dt="2022-09-05T19:42:43.659" v="778" actId="478"/>
          <ac:picMkLst>
            <pc:docMk/>
            <pc:sldMk cId="4142023187" sldId="267"/>
            <ac:picMk id="5" creationId="{FB063819-3A18-DA09-F501-C3BFD33C6F3D}"/>
          </ac:picMkLst>
        </pc:picChg>
        <pc:picChg chg="del">
          <ac:chgData name="Christopher Wagner" userId="00a32159a4b96eda" providerId="LiveId" clId="{C2C3490B-022C-438D-AFAB-1B14DFC5FAB3}" dt="2022-09-05T19:42:43.012" v="777" actId="478"/>
          <ac:picMkLst>
            <pc:docMk/>
            <pc:sldMk cId="4142023187" sldId="267"/>
            <ac:picMk id="6" creationId="{81D36FC4-471E-101A-9499-57E588ED9638}"/>
          </ac:picMkLst>
        </pc:picChg>
        <pc:picChg chg="add mod">
          <ac:chgData name="Christopher Wagner" userId="00a32159a4b96eda" providerId="LiveId" clId="{C2C3490B-022C-438D-AFAB-1B14DFC5FAB3}" dt="2022-09-06T13:40:39.699" v="2512" actId="1076"/>
          <ac:picMkLst>
            <pc:docMk/>
            <pc:sldMk cId="4142023187" sldId="267"/>
            <ac:picMk id="6" creationId="{967F0EDF-2986-959C-C5ED-CEF95E1DC8DC}"/>
          </ac:picMkLst>
        </pc:picChg>
        <pc:picChg chg="del">
          <ac:chgData name="Christopher Wagner" userId="00a32159a4b96eda" providerId="LiveId" clId="{C2C3490B-022C-438D-AFAB-1B14DFC5FAB3}" dt="2022-09-05T19:42:42.446" v="776" actId="478"/>
          <ac:picMkLst>
            <pc:docMk/>
            <pc:sldMk cId="4142023187" sldId="267"/>
            <ac:picMk id="7" creationId="{5AA6A455-3239-1804-6615-53F678C84810}"/>
          </ac:picMkLst>
        </pc:picChg>
        <pc:picChg chg="del">
          <ac:chgData name="Christopher Wagner" userId="00a32159a4b96eda" providerId="LiveId" clId="{C2C3490B-022C-438D-AFAB-1B14DFC5FAB3}" dt="2022-09-05T19:42:37.003" v="769" actId="478"/>
          <ac:picMkLst>
            <pc:docMk/>
            <pc:sldMk cId="4142023187" sldId="267"/>
            <ac:picMk id="9" creationId="{275EE31C-CFDE-963E-ED66-7C6CF9EB3B98}"/>
          </ac:picMkLst>
        </pc:picChg>
        <pc:picChg chg="del">
          <ac:chgData name="Christopher Wagner" userId="00a32159a4b96eda" providerId="LiveId" clId="{C2C3490B-022C-438D-AFAB-1B14DFC5FAB3}" dt="2022-09-05T19:42:37.925" v="770" actId="478"/>
          <ac:picMkLst>
            <pc:docMk/>
            <pc:sldMk cId="4142023187" sldId="267"/>
            <ac:picMk id="10" creationId="{AAB7E46C-1638-C2B0-B242-96CC9888DF4C}"/>
          </ac:picMkLst>
        </pc:picChg>
        <pc:picChg chg="del">
          <ac:chgData name="Christopher Wagner" userId="00a32159a4b96eda" providerId="LiveId" clId="{C2C3490B-022C-438D-AFAB-1B14DFC5FAB3}" dt="2022-09-05T19:42:38.849" v="773" actId="478"/>
          <ac:picMkLst>
            <pc:docMk/>
            <pc:sldMk cId="4142023187" sldId="267"/>
            <ac:picMk id="11" creationId="{F603C50D-0A8F-6C8F-049A-9C68494E35F8}"/>
          </ac:picMkLst>
        </pc:picChg>
        <pc:picChg chg="del mod">
          <ac:chgData name="Christopher Wagner" userId="00a32159a4b96eda" providerId="LiveId" clId="{C2C3490B-022C-438D-AFAB-1B14DFC5FAB3}" dt="2022-09-05T19:42:38.362" v="772" actId="478"/>
          <ac:picMkLst>
            <pc:docMk/>
            <pc:sldMk cId="4142023187" sldId="267"/>
            <ac:picMk id="12" creationId="{071187F7-C2D8-BB3A-0A25-65E44558B58B}"/>
          </ac:picMkLst>
        </pc:picChg>
        <pc:picChg chg="del">
          <ac:chgData name="Christopher Wagner" userId="00a32159a4b96eda" providerId="LiveId" clId="{C2C3490B-022C-438D-AFAB-1B14DFC5FAB3}" dt="2022-09-05T19:42:39.455" v="774" actId="478"/>
          <ac:picMkLst>
            <pc:docMk/>
            <pc:sldMk cId="4142023187" sldId="267"/>
            <ac:picMk id="13" creationId="{5D8D2E4C-70C9-6C00-0485-8457481F13DB}"/>
          </ac:picMkLst>
        </pc:picChg>
        <pc:picChg chg="del">
          <ac:chgData name="Christopher Wagner" userId="00a32159a4b96eda" providerId="LiveId" clId="{C2C3490B-022C-438D-AFAB-1B14DFC5FAB3}" dt="2022-09-05T19:42:39.944" v="775" actId="478"/>
          <ac:picMkLst>
            <pc:docMk/>
            <pc:sldMk cId="4142023187" sldId="267"/>
            <ac:picMk id="14" creationId="{DBE6F84E-DEF6-2A70-6BBF-20BE51EC1B4A}"/>
          </ac:picMkLst>
        </pc:picChg>
      </pc:sldChg>
      <pc:sldChg chg="addSp delSp modSp add mod delAnim modAnim">
        <pc:chgData name="Christopher Wagner" userId="00a32159a4b96eda" providerId="LiveId" clId="{C2C3490B-022C-438D-AFAB-1B14DFC5FAB3}" dt="2022-09-06T13:43:33.083" v="2548"/>
        <pc:sldMkLst>
          <pc:docMk/>
          <pc:sldMk cId="4292762023" sldId="268"/>
        </pc:sldMkLst>
        <pc:spChg chg="add mod">
          <ac:chgData name="Christopher Wagner" userId="00a32159a4b96eda" providerId="LiveId" clId="{C2C3490B-022C-438D-AFAB-1B14DFC5FAB3}" dt="2022-09-05T19:49:35.754" v="1066" actId="1076"/>
          <ac:spMkLst>
            <pc:docMk/>
            <pc:sldMk cId="4292762023" sldId="268"/>
            <ac:spMk id="5" creationId="{E88EF1DF-9D78-F991-9868-AD90E66E9967}"/>
          </ac:spMkLst>
        </pc:spChg>
        <pc:spChg chg="add mod">
          <ac:chgData name="Christopher Wagner" userId="00a32159a4b96eda" providerId="LiveId" clId="{C2C3490B-022C-438D-AFAB-1B14DFC5FAB3}" dt="2022-09-05T19:56:31.847" v="1581" actId="20577"/>
          <ac:spMkLst>
            <pc:docMk/>
            <pc:sldMk cId="4292762023" sldId="268"/>
            <ac:spMk id="6" creationId="{5C550999-91FC-DAB0-CB77-E753260425D9}"/>
          </ac:spMkLst>
        </pc:spChg>
        <pc:spChg chg="add mod">
          <ac:chgData name="Christopher Wagner" userId="00a32159a4b96eda" providerId="LiveId" clId="{C2C3490B-022C-438D-AFAB-1B14DFC5FAB3}" dt="2022-09-05T19:52:21.467" v="1316" actId="20577"/>
          <ac:spMkLst>
            <pc:docMk/>
            <pc:sldMk cId="4292762023" sldId="268"/>
            <ac:spMk id="7" creationId="{3489A9DE-8D34-0EBB-7D55-6F74B2A2B6FB}"/>
          </ac:spMkLst>
        </pc:spChg>
        <pc:spChg chg="del">
          <ac:chgData name="Christopher Wagner" userId="00a32159a4b96eda" providerId="LiveId" clId="{C2C3490B-022C-438D-AFAB-1B14DFC5FAB3}" dt="2022-09-05T19:49:04.567" v="1061" actId="478"/>
          <ac:spMkLst>
            <pc:docMk/>
            <pc:sldMk cId="4292762023" sldId="268"/>
            <ac:spMk id="8" creationId="{2231D44B-0BD6-3A12-B7B0-C60F22E3E8A3}"/>
          </ac:spMkLst>
        </pc:spChg>
        <pc:spChg chg="mod">
          <ac:chgData name="Christopher Wagner" userId="00a32159a4b96eda" providerId="LiveId" clId="{C2C3490B-022C-438D-AFAB-1B14DFC5FAB3}" dt="2022-09-05T19:49:20.794" v="1064" actId="1076"/>
          <ac:spMkLst>
            <pc:docMk/>
            <pc:sldMk cId="4292762023" sldId="268"/>
            <ac:spMk id="20" creationId="{0ECF273A-E683-7079-2C9D-AF4F835B48F0}"/>
          </ac:spMkLst>
        </pc:spChg>
        <pc:spChg chg="mod">
          <ac:chgData name="Christopher Wagner" userId="00a32159a4b96eda" providerId="LiveId" clId="{C2C3490B-022C-438D-AFAB-1B14DFC5FAB3}" dt="2022-09-05T19:49:20.794" v="1064" actId="1076"/>
          <ac:spMkLst>
            <pc:docMk/>
            <pc:sldMk cId="4292762023" sldId="268"/>
            <ac:spMk id="22" creationId="{0FC25B2D-AD93-EF25-46A4-05BAC1542C9E}"/>
          </ac:spMkLst>
        </pc:spChg>
        <pc:picChg chg="del">
          <ac:chgData name="Christopher Wagner" userId="00a32159a4b96eda" providerId="LiveId" clId="{C2C3490B-022C-438D-AFAB-1B14DFC5FAB3}" dt="2022-09-05T19:49:05.333" v="1062" actId="478"/>
          <ac:picMkLst>
            <pc:docMk/>
            <pc:sldMk cId="4292762023" sldId="268"/>
            <ac:picMk id="2" creationId="{DF7C0813-3543-F388-8818-6F3357C48A72}"/>
          </ac:picMkLst>
        </pc:picChg>
        <pc:picChg chg="add mod ord">
          <ac:chgData name="Christopher Wagner" userId="00a32159a4b96eda" providerId="LiveId" clId="{C2C3490B-022C-438D-AFAB-1B14DFC5FAB3}" dt="2022-09-06T13:41:41.983" v="2527" actId="1076"/>
          <ac:picMkLst>
            <pc:docMk/>
            <pc:sldMk cId="4292762023" sldId="268"/>
            <ac:picMk id="3" creationId="{CC0C384B-27EA-7D0E-DD14-AE7C58C1BDEE}"/>
          </ac:picMkLst>
        </pc:picChg>
        <pc:picChg chg="del">
          <ac:chgData name="Christopher Wagner" userId="00a32159a4b96eda" providerId="LiveId" clId="{C2C3490B-022C-438D-AFAB-1B14DFC5FAB3}" dt="2022-09-05T19:48:48.600" v="1043" actId="478"/>
          <ac:picMkLst>
            <pc:docMk/>
            <pc:sldMk cId="4292762023" sldId="268"/>
            <ac:picMk id="3" creationId="{E3B98F8B-E059-19BB-9BAE-CA32B91AE860}"/>
          </ac:picMkLst>
        </pc:picChg>
        <pc:picChg chg="del">
          <ac:chgData name="Christopher Wagner" userId="00a32159a4b96eda" providerId="LiveId" clId="{C2C3490B-022C-438D-AFAB-1B14DFC5FAB3}" dt="2022-09-05T19:49:06.092" v="1063" actId="478"/>
          <ac:picMkLst>
            <pc:docMk/>
            <pc:sldMk cId="4292762023" sldId="268"/>
            <ac:picMk id="4" creationId="{47913118-4A2C-8788-C2D1-19B8303F3B7D}"/>
          </ac:picMkLst>
        </pc:picChg>
        <pc:picChg chg="mod">
          <ac:chgData name="Christopher Wagner" userId="00a32159a4b96eda" providerId="LiveId" clId="{C2C3490B-022C-438D-AFAB-1B14DFC5FAB3}" dt="2022-09-05T19:49:20.794" v="1064" actId="1076"/>
          <ac:picMkLst>
            <pc:docMk/>
            <pc:sldMk cId="4292762023" sldId="268"/>
            <ac:picMk id="21" creationId="{7E3C4901-D599-BD3D-BED4-60D939BC5234}"/>
          </ac:picMkLst>
        </pc:picChg>
      </pc:sldChg>
      <pc:sldChg chg="addSp modSp add mod modAnim">
        <pc:chgData name="Christopher Wagner" userId="00a32159a4b96eda" providerId="LiveId" clId="{C2C3490B-022C-438D-AFAB-1B14DFC5FAB3}" dt="2022-09-06T13:43:37.879" v="2549"/>
        <pc:sldMkLst>
          <pc:docMk/>
          <pc:sldMk cId="1570033624" sldId="269"/>
        </pc:sldMkLst>
        <pc:spChg chg="mod">
          <ac:chgData name="Christopher Wagner" userId="00a32159a4b96eda" providerId="LiveId" clId="{C2C3490B-022C-438D-AFAB-1B14DFC5FAB3}" dt="2022-09-05T20:11:14.337" v="1893" actId="1076"/>
          <ac:spMkLst>
            <pc:docMk/>
            <pc:sldMk cId="1570033624" sldId="269"/>
            <ac:spMk id="5" creationId="{E88EF1DF-9D78-F991-9868-AD90E66E9967}"/>
          </ac:spMkLst>
        </pc:spChg>
        <pc:spChg chg="mod">
          <ac:chgData name="Christopher Wagner" userId="00a32159a4b96eda" providerId="LiveId" clId="{C2C3490B-022C-438D-AFAB-1B14DFC5FAB3}" dt="2022-09-05T20:11:09.289" v="1892" actId="1076"/>
          <ac:spMkLst>
            <pc:docMk/>
            <pc:sldMk cId="1570033624" sldId="269"/>
            <ac:spMk id="6" creationId="{5C550999-91FC-DAB0-CB77-E753260425D9}"/>
          </ac:spMkLst>
        </pc:spChg>
        <pc:spChg chg="mod">
          <ac:chgData name="Christopher Wagner" userId="00a32159a4b96eda" providerId="LiveId" clId="{C2C3490B-022C-438D-AFAB-1B14DFC5FAB3}" dt="2022-09-05T20:11:09.289" v="1892" actId="1076"/>
          <ac:spMkLst>
            <pc:docMk/>
            <pc:sldMk cId="1570033624" sldId="269"/>
            <ac:spMk id="7" creationId="{3489A9DE-8D34-0EBB-7D55-6F74B2A2B6FB}"/>
          </ac:spMkLst>
        </pc:spChg>
        <pc:picChg chg="add mod ord">
          <ac:chgData name="Christopher Wagner" userId="00a32159a4b96eda" providerId="LiveId" clId="{C2C3490B-022C-438D-AFAB-1B14DFC5FAB3}" dt="2022-09-06T13:42:25.640" v="2538" actId="14100"/>
          <ac:picMkLst>
            <pc:docMk/>
            <pc:sldMk cId="1570033624" sldId="269"/>
            <ac:picMk id="3" creationId="{EE574C56-9AAD-2B8B-4F5E-7D3834FA0A6B}"/>
          </ac:picMkLst>
        </pc:picChg>
      </pc:sldChg>
      <pc:sldChg chg="addSp delSp modSp add mod modAnim modNotesTx">
        <pc:chgData name="Christopher Wagner" userId="00a32159a4b96eda" providerId="LiveId" clId="{C2C3490B-022C-438D-AFAB-1B14DFC5FAB3}" dt="2022-09-06T13:44:30.403" v="2563"/>
        <pc:sldMkLst>
          <pc:docMk/>
          <pc:sldMk cId="1569056774" sldId="270"/>
        </pc:sldMkLst>
        <pc:spChg chg="add del mod ord">
          <ac:chgData name="Christopher Wagner" userId="00a32159a4b96eda" providerId="LiveId" clId="{C2C3490B-022C-438D-AFAB-1B14DFC5FAB3}" dt="2022-09-05T20:37:50.310" v="2374" actId="478"/>
          <ac:spMkLst>
            <pc:docMk/>
            <pc:sldMk cId="1569056774" sldId="270"/>
            <ac:spMk id="2" creationId="{98A21D4E-E8D1-BAA9-DD87-A1C0BBED1587}"/>
          </ac:spMkLst>
        </pc:spChg>
        <pc:spChg chg="add del mod">
          <ac:chgData name="Christopher Wagner" userId="00a32159a4b96eda" providerId="LiveId" clId="{C2C3490B-022C-438D-AFAB-1B14DFC5FAB3}" dt="2022-09-05T20:37:49.042" v="2373" actId="478"/>
          <ac:spMkLst>
            <pc:docMk/>
            <pc:sldMk cId="1569056774" sldId="270"/>
            <ac:spMk id="3" creationId="{ECB696F3-1B54-1AEF-4A00-59AA24F53BF7}"/>
          </ac:spMkLst>
        </pc:spChg>
        <pc:spChg chg="add del mod">
          <ac:chgData name="Christopher Wagner" userId="00a32159a4b96eda" providerId="LiveId" clId="{C2C3490B-022C-438D-AFAB-1B14DFC5FAB3}" dt="2022-09-05T20:37:51.357" v="2375" actId="478"/>
          <ac:spMkLst>
            <pc:docMk/>
            <pc:sldMk cId="1569056774" sldId="270"/>
            <ac:spMk id="4" creationId="{6835054C-D9F3-5527-ED73-8C63872D87CD}"/>
          </ac:spMkLst>
        </pc:spChg>
        <pc:spChg chg="mod">
          <ac:chgData name="Christopher Wagner" userId="00a32159a4b96eda" providerId="LiveId" clId="{C2C3490B-022C-438D-AFAB-1B14DFC5FAB3}" dt="2022-09-05T20:41:31.190" v="2407" actId="1076"/>
          <ac:spMkLst>
            <pc:docMk/>
            <pc:sldMk cId="1569056774" sldId="270"/>
            <ac:spMk id="5" creationId="{E88EF1DF-9D78-F991-9868-AD90E66E9967}"/>
          </ac:spMkLst>
        </pc:spChg>
        <pc:spChg chg="mod">
          <ac:chgData name="Christopher Wagner" userId="00a32159a4b96eda" providerId="LiveId" clId="{C2C3490B-022C-438D-AFAB-1B14DFC5FAB3}" dt="2022-09-06T13:42:38.271" v="2539" actId="1076"/>
          <ac:spMkLst>
            <pc:docMk/>
            <pc:sldMk cId="1569056774" sldId="270"/>
            <ac:spMk id="6" creationId="{5C550999-91FC-DAB0-CB77-E753260425D9}"/>
          </ac:spMkLst>
        </pc:spChg>
        <pc:spChg chg="mod">
          <ac:chgData name="Christopher Wagner" userId="00a32159a4b96eda" providerId="LiveId" clId="{C2C3490B-022C-438D-AFAB-1B14DFC5FAB3}" dt="2022-09-05T20:24:00.053" v="2117" actId="20577"/>
          <ac:spMkLst>
            <pc:docMk/>
            <pc:sldMk cId="1569056774" sldId="270"/>
            <ac:spMk id="7" creationId="{3489A9DE-8D34-0EBB-7D55-6F74B2A2B6FB}"/>
          </ac:spMkLst>
        </pc:spChg>
        <pc:spChg chg="add mod">
          <ac:chgData name="Christopher Wagner" userId="00a32159a4b96eda" providerId="LiveId" clId="{C2C3490B-022C-438D-AFAB-1B14DFC5FAB3}" dt="2022-09-05T20:43:12.077" v="2451" actId="1036"/>
          <ac:spMkLst>
            <pc:docMk/>
            <pc:sldMk cId="1569056774" sldId="270"/>
            <ac:spMk id="11" creationId="{FAB755FC-C440-3FA9-93C1-FC28411F6233}"/>
          </ac:spMkLst>
        </pc:spChg>
        <pc:spChg chg="add mod">
          <ac:chgData name="Christopher Wagner" userId="00a32159a4b96eda" providerId="LiveId" clId="{C2C3490B-022C-438D-AFAB-1B14DFC5FAB3}" dt="2022-09-05T20:43:12.077" v="2451" actId="1036"/>
          <ac:spMkLst>
            <pc:docMk/>
            <pc:sldMk cId="1569056774" sldId="270"/>
            <ac:spMk id="12" creationId="{74462BFF-B94F-E590-2D10-787025B686AF}"/>
          </ac:spMkLst>
        </pc:spChg>
        <pc:spChg chg="add mod">
          <ac:chgData name="Christopher Wagner" userId="00a32159a4b96eda" providerId="LiveId" clId="{C2C3490B-022C-438D-AFAB-1B14DFC5FAB3}" dt="2022-09-05T20:43:12.077" v="2451" actId="1036"/>
          <ac:spMkLst>
            <pc:docMk/>
            <pc:sldMk cId="1569056774" sldId="270"/>
            <ac:spMk id="13" creationId="{EB02AE62-D0F4-6F36-029C-76B34C4A08AA}"/>
          </ac:spMkLst>
        </pc:spChg>
        <pc:spChg chg="add del mod">
          <ac:chgData name="Christopher Wagner" userId="00a32159a4b96eda" providerId="LiveId" clId="{C2C3490B-022C-438D-AFAB-1B14DFC5FAB3}" dt="2022-09-05T20:42:25.004" v="2431" actId="478"/>
          <ac:spMkLst>
            <pc:docMk/>
            <pc:sldMk cId="1569056774" sldId="270"/>
            <ac:spMk id="14" creationId="{AF675F64-7666-0FD2-E6FE-5B5316C5C220}"/>
          </ac:spMkLst>
        </pc:spChg>
        <pc:spChg chg="add del mod">
          <ac:chgData name="Christopher Wagner" userId="00a32159a4b96eda" providerId="LiveId" clId="{C2C3490B-022C-438D-AFAB-1B14DFC5FAB3}" dt="2022-09-05T20:42:26.321" v="2432" actId="478"/>
          <ac:spMkLst>
            <pc:docMk/>
            <pc:sldMk cId="1569056774" sldId="270"/>
            <ac:spMk id="17" creationId="{F36A1A2C-8B3F-ACCE-DFA1-99F0C559D9B2}"/>
          </ac:spMkLst>
        </pc:spChg>
        <pc:spChg chg="add del mod">
          <ac:chgData name="Christopher Wagner" userId="00a32159a4b96eda" providerId="LiveId" clId="{C2C3490B-022C-438D-AFAB-1B14DFC5FAB3}" dt="2022-09-05T20:42:23.342" v="2430" actId="478"/>
          <ac:spMkLst>
            <pc:docMk/>
            <pc:sldMk cId="1569056774" sldId="270"/>
            <ac:spMk id="18" creationId="{93AC1A23-453B-B325-2DE0-6B010451DB1D}"/>
          </ac:spMkLst>
        </pc:spChg>
        <pc:spChg chg="add mod">
          <ac:chgData name="Christopher Wagner" userId="00a32159a4b96eda" providerId="LiveId" clId="{C2C3490B-022C-438D-AFAB-1B14DFC5FAB3}" dt="2022-09-05T20:43:29.319" v="2452" actId="555"/>
          <ac:spMkLst>
            <pc:docMk/>
            <pc:sldMk cId="1569056774" sldId="270"/>
            <ac:spMk id="32" creationId="{02657DAF-1384-081A-3930-E01788F7BD81}"/>
          </ac:spMkLst>
        </pc:spChg>
        <pc:spChg chg="add mod">
          <ac:chgData name="Christopher Wagner" userId="00a32159a4b96eda" providerId="LiveId" clId="{C2C3490B-022C-438D-AFAB-1B14DFC5FAB3}" dt="2022-09-05T20:43:29.319" v="2452" actId="555"/>
          <ac:spMkLst>
            <pc:docMk/>
            <pc:sldMk cId="1569056774" sldId="270"/>
            <ac:spMk id="33" creationId="{804FFBAE-114D-1A8D-EDE1-6E42A9030BB8}"/>
          </ac:spMkLst>
        </pc:spChg>
        <pc:spChg chg="add del mod">
          <ac:chgData name="Christopher Wagner" userId="00a32159a4b96eda" providerId="LiveId" clId="{C2C3490B-022C-438D-AFAB-1B14DFC5FAB3}" dt="2022-09-05T20:41:31.726" v="2408"/>
          <ac:spMkLst>
            <pc:docMk/>
            <pc:sldMk cId="1569056774" sldId="270"/>
            <ac:spMk id="34" creationId="{E954AAC1-24C0-C6B5-1BBF-55612055BE68}"/>
          </ac:spMkLst>
        </pc:spChg>
        <pc:spChg chg="add mod">
          <ac:chgData name="Christopher Wagner" userId="00a32159a4b96eda" providerId="LiveId" clId="{C2C3490B-022C-438D-AFAB-1B14DFC5FAB3}" dt="2022-09-05T20:43:29.319" v="2452" actId="555"/>
          <ac:spMkLst>
            <pc:docMk/>
            <pc:sldMk cId="1569056774" sldId="270"/>
            <ac:spMk id="35" creationId="{9EBF7E1E-6148-572F-3F7F-FEEFFC7DD33A}"/>
          </ac:spMkLst>
        </pc:spChg>
        <pc:grpChg chg="add del mod">
          <ac:chgData name="Christopher Wagner" userId="00a32159a4b96eda" providerId="LiveId" clId="{C2C3490B-022C-438D-AFAB-1B14DFC5FAB3}" dt="2022-09-05T20:35:03.161" v="2370" actId="478"/>
          <ac:grpSpMkLst>
            <pc:docMk/>
            <pc:sldMk cId="1569056774" sldId="270"/>
            <ac:grpSpMk id="27" creationId="{82162A6A-FC34-7391-1756-94EBEF27C7AA}"/>
          </ac:grpSpMkLst>
        </pc:grpChg>
        <pc:picChg chg="add mod ord">
          <ac:chgData name="Christopher Wagner" userId="00a32159a4b96eda" providerId="LiveId" clId="{C2C3490B-022C-438D-AFAB-1B14DFC5FAB3}" dt="2022-09-06T13:44:21.785" v="2561" actId="1076"/>
          <ac:picMkLst>
            <pc:docMk/>
            <pc:sldMk cId="1569056774" sldId="270"/>
            <ac:picMk id="3" creationId="{44A0CD24-8376-46CB-4DDA-6080C95270CC}"/>
          </ac:picMkLst>
        </pc:picChg>
        <pc:picChg chg="add del">
          <ac:chgData name="Christopher Wagner" userId="00a32159a4b96eda" providerId="LiveId" clId="{C2C3490B-022C-438D-AFAB-1B14DFC5FAB3}" dt="2022-09-05T20:27:39.619" v="2231" actId="478"/>
          <ac:picMkLst>
            <pc:docMk/>
            <pc:sldMk cId="1569056774" sldId="270"/>
            <ac:picMk id="8" creationId="{491A91D5-0829-8C54-914E-55E6BD3A6436}"/>
          </ac:picMkLst>
        </pc:picChg>
        <pc:picChg chg="add del mod">
          <ac:chgData name="Christopher Wagner" userId="00a32159a4b96eda" providerId="LiveId" clId="{C2C3490B-022C-438D-AFAB-1B14DFC5FAB3}" dt="2022-09-05T20:28:56.825" v="2240" actId="478"/>
          <ac:picMkLst>
            <pc:docMk/>
            <pc:sldMk cId="1569056774" sldId="270"/>
            <ac:picMk id="10" creationId="{724EF519-0191-3CEB-9DF7-1D35920433A0}"/>
          </ac:picMkLst>
        </pc:picChg>
        <pc:picChg chg="add mod modCrop">
          <ac:chgData name="Christopher Wagner" userId="00a32159a4b96eda" providerId="LiveId" clId="{C2C3490B-022C-438D-AFAB-1B14DFC5FAB3}" dt="2022-09-05T20:34:36.556" v="2367" actId="1038"/>
          <ac:picMkLst>
            <pc:docMk/>
            <pc:sldMk cId="1569056774" sldId="270"/>
            <ac:picMk id="23" creationId="{ABEFBAA1-BEFE-87AE-AEF5-014A5AB84F78}"/>
          </ac:picMkLst>
        </pc:picChg>
        <pc:picChg chg="add del mod">
          <ac:chgData name="Christopher Wagner" userId="00a32159a4b96eda" providerId="LiveId" clId="{C2C3490B-022C-438D-AFAB-1B14DFC5FAB3}" dt="2022-09-05T20:40:51.294" v="2391" actId="478"/>
          <ac:picMkLst>
            <pc:docMk/>
            <pc:sldMk cId="1569056774" sldId="270"/>
            <ac:picMk id="25" creationId="{A31C226C-E005-08F9-B798-6F4175966F95}"/>
          </ac:picMkLst>
        </pc:picChg>
        <pc:picChg chg="add mod">
          <ac:chgData name="Christopher Wagner" userId="00a32159a4b96eda" providerId="LiveId" clId="{C2C3490B-022C-438D-AFAB-1B14DFC5FAB3}" dt="2022-09-05T20:34:28.868" v="2353" actId="1076"/>
          <ac:picMkLst>
            <pc:docMk/>
            <pc:sldMk cId="1569056774" sldId="270"/>
            <ac:picMk id="26" creationId="{80317014-EAC3-C9D5-2F6A-203E42D00A1A}"/>
          </ac:picMkLst>
        </pc:picChg>
        <pc:picChg chg="add mod">
          <ac:chgData name="Christopher Wagner" userId="00a32159a4b96eda" providerId="LiveId" clId="{C2C3490B-022C-438D-AFAB-1B14DFC5FAB3}" dt="2022-09-05T20:43:12.077" v="2451" actId="1036"/>
          <ac:picMkLst>
            <pc:docMk/>
            <pc:sldMk cId="1569056774" sldId="270"/>
            <ac:picMk id="29" creationId="{207C4F84-A9F3-EA36-FE2A-9EFDF92F59D1}"/>
          </ac:picMkLst>
        </pc:picChg>
        <pc:picChg chg="add mod">
          <ac:chgData name="Christopher Wagner" userId="00a32159a4b96eda" providerId="LiveId" clId="{C2C3490B-022C-438D-AFAB-1B14DFC5FAB3}" dt="2022-09-05T20:43:12.077" v="2451" actId="1036"/>
          <ac:picMkLst>
            <pc:docMk/>
            <pc:sldMk cId="1569056774" sldId="270"/>
            <ac:picMk id="31" creationId="{13B2E69A-19C2-C80B-D9B4-1A5766F25711}"/>
          </ac:picMkLst>
        </pc:picChg>
      </pc:sldChg>
      <pc:sldChg chg="addSp delSp modSp add mod modAnim">
        <pc:chgData name="Christopher Wagner" userId="00a32159a4b96eda" providerId="LiveId" clId="{C2C3490B-022C-438D-AFAB-1B14DFC5FAB3}" dt="2022-09-06T13:45:30.515" v="2577"/>
        <pc:sldMkLst>
          <pc:docMk/>
          <pc:sldMk cId="606973423" sldId="271"/>
        </pc:sldMkLst>
        <pc:spChg chg="add mod">
          <ac:chgData name="Christopher Wagner" userId="00a32159a4b96eda" providerId="LiveId" clId="{C2C3490B-022C-438D-AFAB-1B14DFC5FAB3}" dt="2022-09-05T20:11:30.269" v="1895" actId="1076"/>
          <ac:spMkLst>
            <pc:docMk/>
            <pc:sldMk cId="606973423" sldId="271"/>
            <ac:spMk id="2" creationId="{75E34A77-C998-8F7E-D3F5-2D0C844F531E}"/>
          </ac:spMkLst>
        </pc:spChg>
        <pc:spChg chg="del">
          <ac:chgData name="Christopher Wagner" userId="00a32159a4b96eda" providerId="LiveId" clId="{C2C3490B-022C-438D-AFAB-1B14DFC5FAB3}" dt="2022-09-05T20:09:13.244" v="1851" actId="478"/>
          <ac:spMkLst>
            <pc:docMk/>
            <pc:sldMk cId="606973423" sldId="271"/>
            <ac:spMk id="5" creationId="{E88EF1DF-9D78-F991-9868-AD90E66E9967}"/>
          </ac:spMkLst>
        </pc:spChg>
        <pc:spChg chg="mod">
          <ac:chgData name="Christopher Wagner" userId="00a32159a4b96eda" providerId="LiveId" clId="{C2C3490B-022C-438D-AFAB-1B14DFC5FAB3}" dt="2022-09-05T20:11:28.234" v="1894" actId="1076"/>
          <ac:spMkLst>
            <pc:docMk/>
            <pc:sldMk cId="606973423" sldId="271"/>
            <ac:spMk id="6" creationId="{5C550999-91FC-DAB0-CB77-E753260425D9}"/>
          </ac:spMkLst>
        </pc:spChg>
        <pc:spChg chg="mod">
          <ac:chgData name="Christopher Wagner" userId="00a32159a4b96eda" providerId="LiveId" clId="{C2C3490B-022C-438D-AFAB-1B14DFC5FAB3}" dt="2022-09-05T20:11:28.234" v="1894" actId="1076"/>
          <ac:spMkLst>
            <pc:docMk/>
            <pc:sldMk cId="606973423" sldId="271"/>
            <ac:spMk id="7" creationId="{3489A9DE-8D34-0EBB-7D55-6F74B2A2B6FB}"/>
          </ac:spMkLst>
        </pc:spChg>
        <pc:picChg chg="add mod ord">
          <ac:chgData name="Christopher Wagner" userId="00a32159a4b96eda" providerId="LiveId" clId="{C2C3490B-022C-438D-AFAB-1B14DFC5FAB3}" dt="2022-09-06T13:45:19.766" v="2573" actId="1076"/>
          <ac:picMkLst>
            <pc:docMk/>
            <pc:sldMk cId="606973423" sldId="271"/>
            <ac:picMk id="4" creationId="{C8E6A65F-C785-060B-192E-3D36D2392878}"/>
          </ac:picMkLst>
        </pc:picChg>
      </pc:sldChg>
      <pc:sldChg chg="addSp modSp add mod modAnim">
        <pc:chgData name="Christopher Wagner" userId="00a32159a4b96eda" providerId="LiveId" clId="{C2C3490B-022C-438D-AFAB-1B14DFC5FAB3}" dt="2022-09-06T13:46:30.271" v="2591"/>
        <pc:sldMkLst>
          <pc:docMk/>
          <pc:sldMk cId="97454503" sldId="272"/>
        </pc:sldMkLst>
        <pc:spChg chg="mod">
          <ac:chgData name="Christopher Wagner" userId="00a32159a4b96eda" providerId="LiveId" clId="{C2C3490B-022C-438D-AFAB-1B14DFC5FAB3}" dt="2022-09-05T20:09:52.127" v="1866" actId="20577"/>
          <ac:spMkLst>
            <pc:docMk/>
            <pc:sldMk cId="97454503" sldId="272"/>
            <ac:spMk id="7" creationId="{3489A9DE-8D34-0EBB-7D55-6F74B2A2B6FB}"/>
          </ac:spMkLst>
        </pc:spChg>
        <pc:picChg chg="add mod">
          <ac:chgData name="Christopher Wagner" userId="00a32159a4b96eda" providerId="LiveId" clId="{C2C3490B-022C-438D-AFAB-1B14DFC5FAB3}" dt="2022-09-06T13:46:03.753" v="2584" actId="14100"/>
          <ac:picMkLst>
            <pc:docMk/>
            <pc:sldMk cId="97454503" sldId="272"/>
            <ac:picMk id="4" creationId="{1BB536D8-7B2B-8E86-A22C-012F615C3FB6}"/>
          </ac:picMkLst>
        </pc:picChg>
      </pc:sldChg>
      <pc:sldChg chg="delSp modSp add mod">
        <pc:chgData name="Christopher Wagner" userId="00a32159a4b96eda" providerId="LiveId" clId="{C2C3490B-022C-438D-AFAB-1B14DFC5FAB3}" dt="2022-09-05T20:16:20.189" v="2105" actId="20577"/>
        <pc:sldMkLst>
          <pc:docMk/>
          <pc:sldMk cId="2149255800" sldId="273"/>
        </pc:sldMkLst>
        <pc:spChg chg="del">
          <ac:chgData name="Christopher Wagner" userId="00a32159a4b96eda" providerId="LiveId" clId="{C2C3490B-022C-438D-AFAB-1B14DFC5FAB3}" dt="2022-09-05T20:13:06.760" v="1897" actId="478"/>
          <ac:spMkLst>
            <pc:docMk/>
            <pc:sldMk cId="2149255800" sldId="273"/>
            <ac:spMk id="2" creationId="{75E34A77-C998-8F7E-D3F5-2D0C844F531E}"/>
          </ac:spMkLst>
        </pc:spChg>
        <pc:spChg chg="del">
          <ac:chgData name="Christopher Wagner" userId="00a32159a4b96eda" providerId="LiveId" clId="{C2C3490B-022C-438D-AFAB-1B14DFC5FAB3}" dt="2022-09-05T20:13:07.789" v="1898" actId="478"/>
          <ac:spMkLst>
            <pc:docMk/>
            <pc:sldMk cId="2149255800" sldId="273"/>
            <ac:spMk id="6" creationId="{5C550999-91FC-DAB0-CB77-E753260425D9}"/>
          </ac:spMkLst>
        </pc:spChg>
        <pc:spChg chg="del">
          <ac:chgData name="Christopher Wagner" userId="00a32159a4b96eda" providerId="LiveId" clId="{C2C3490B-022C-438D-AFAB-1B14DFC5FAB3}" dt="2022-09-05T20:13:09.160" v="1899" actId="478"/>
          <ac:spMkLst>
            <pc:docMk/>
            <pc:sldMk cId="2149255800" sldId="273"/>
            <ac:spMk id="7" creationId="{3489A9DE-8D34-0EBB-7D55-6F74B2A2B6FB}"/>
          </ac:spMkLst>
        </pc:spChg>
        <pc:spChg chg="mod">
          <ac:chgData name="Christopher Wagner" userId="00a32159a4b96eda" providerId="LiveId" clId="{C2C3490B-022C-438D-AFAB-1B14DFC5FAB3}" dt="2022-09-05T20:13:37.474" v="1902" actId="1076"/>
          <ac:spMkLst>
            <pc:docMk/>
            <pc:sldMk cId="2149255800" sldId="273"/>
            <ac:spMk id="20" creationId="{0ECF273A-E683-7079-2C9D-AF4F835B48F0}"/>
          </ac:spMkLst>
        </pc:spChg>
        <pc:spChg chg="mod">
          <ac:chgData name="Christopher Wagner" userId="00a32159a4b96eda" providerId="LiveId" clId="{C2C3490B-022C-438D-AFAB-1B14DFC5FAB3}" dt="2022-09-05T20:16:20.189" v="2105" actId="20577"/>
          <ac:spMkLst>
            <pc:docMk/>
            <pc:sldMk cId="2149255800" sldId="273"/>
            <ac:spMk id="22" creationId="{0FC25B2D-AD93-EF25-46A4-05BAC1542C9E}"/>
          </ac:spMkLst>
        </pc:spChg>
        <pc:picChg chg="mod">
          <ac:chgData name="Christopher Wagner" userId="00a32159a4b96eda" providerId="LiveId" clId="{C2C3490B-022C-438D-AFAB-1B14DFC5FAB3}" dt="2022-09-05T20:13:37.474" v="1902" actId="1076"/>
          <ac:picMkLst>
            <pc:docMk/>
            <pc:sldMk cId="2149255800" sldId="273"/>
            <ac:picMk id="21" creationId="{7E3C4901-D599-BD3D-BED4-60D939BC5234}"/>
          </ac:picMkLst>
        </pc:picChg>
      </pc:sldChg>
      <pc:sldChg chg="addSp modSp add mod modAnim">
        <pc:chgData name="Christopher Wagner" userId="00a32159a4b96eda" providerId="LiveId" clId="{C2C3490B-022C-438D-AFAB-1B14DFC5FAB3}" dt="2022-09-06T13:47:22.140" v="2602"/>
        <pc:sldMkLst>
          <pc:docMk/>
          <pc:sldMk cId="4262727354" sldId="274"/>
        </pc:sldMkLst>
        <pc:spChg chg="mod">
          <ac:chgData name="Christopher Wagner" userId="00a32159a4b96eda" providerId="LiveId" clId="{C2C3490B-022C-438D-AFAB-1B14DFC5FAB3}" dt="2022-09-05T20:14:30.872" v="1934" actId="1076"/>
          <ac:spMkLst>
            <pc:docMk/>
            <pc:sldMk cId="4262727354" sldId="274"/>
            <ac:spMk id="2" creationId="{75E34A77-C998-8F7E-D3F5-2D0C844F531E}"/>
          </ac:spMkLst>
        </pc:spChg>
        <pc:spChg chg="mod">
          <ac:chgData name="Christopher Wagner" userId="00a32159a4b96eda" providerId="LiveId" clId="{C2C3490B-022C-438D-AFAB-1B14DFC5FAB3}" dt="2022-09-05T20:16:03.616" v="2099" actId="20577"/>
          <ac:spMkLst>
            <pc:docMk/>
            <pc:sldMk cId="4262727354" sldId="274"/>
            <ac:spMk id="6" creationId="{5C550999-91FC-DAB0-CB77-E753260425D9}"/>
          </ac:spMkLst>
        </pc:spChg>
        <pc:spChg chg="mod">
          <ac:chgData name="Christopher Wagner" userId="00a32159a4b96eda" providerId="LiveId" clId="{C2C3490B-022C-438D-AFAB-1B14DFC5FAB3}" dt="2022-09-05T20:14:42.250" v="1943" actId="20577"/>
          <ac:spMkLst>
            <pc:docMk/>
            <pc:sldMk cId="4262727354" sldId="274"/>
            <ac:spMk id="7" creationId="{3489A9DE-8D34-0EBB-7D55-6F74B2A2B6FB}"/>
          </ac:spMkLst>
        </pc:spChg>
        <pc:picChg chg="add mod ord">
          <ac:chgData name="Christopher Wagner" userId="00a32159a4b96eda" providerId="LiveId" clId="{C2C3490B-022C-438D-AFAB-1B14DFC5FAB3}" dt="2022-09-06T13:47:12.200" v="2600" actId="14100"/>
          <ac:picMkLst>
            <pc:docMk/>
            <pc:sldMk cId="4262727354" sldId="274"/>
            <ac:picMk id="4" creationId="{D2693ACA-C922-F69F-4D40-02AA52C52C1A}"/>
          </ac:picMkLst>
        </pc:picChg>
      </pc:sldChg>
      <pc:sldChg chg="delSp add mod ord">
        <pc:chgData name="Christopher Wagner" userId="00a32159a4b96eda" providerId="LiveId" clId="{C2C3490B-022C-438D-AFAB-1B14DFC5FAB3}" dt="2022-09-05T21:56:57.972" v="2458" actId="478"/>
        <pc:sldMkLst>
          <pc:docMk/>
          <pc:sldMk cId="3495748318" sldId="275"/>
        </pc:sldMkLst>
        <pc:spChg chg="del">
          <ac:chgData name="Christopher Wagner" userId="00a32159a4b96eda" providerId="LiveId" clId="{C2C3490B-022C-438D-AFAB-1B14DFC5FAB3}" dt="2022-09-05T21:56:55.896" v="2456" actId="478"/>
          <ac:spMkLst>
            <pc:docMk/>
            <pc:sldMk cId="3495748318" sldId="275"/>
            <ac:spMk id="8" creationId="{8C40E5A1-5FE3-64B2-6387-FB577D57552A}"/>
          </ac:spMkLst>
        </pc:spChg>
        <pc:picChg chg="del">
          <ac:chgData name="Christopher Wagner" userId="00a32159a4b96eda" providerId="LiveId" clId="{C2C3490B-022C-438D-AFAB-1B14DFC5FAB3}" dt="2022-09-05T21:56:56.605" v="2457" actId="478"/>
          <ac:picMkLst>
            <pc:docMk/>
            <pc:sldMk cId="3495748318" sldId="275"/>
            <ac:picMk id="9" creationId="{B874B072-0645-3A0F-0BBF-5173AC3771FF}"/>
          </ac:picMkLst>
        </pc:picChg>
        <pc:picChg chg="del">
          <ac:chgData name="Christopher Wagner" userId="00a32159a4b96eda" providerId="LiveId" clId="{C2C3490B-022C-438D-AFAB-1B14DFC5FAB3}" dt="2022-09-05T21:56:57.972" v="2458" actId="478"/>
          <ac:picMkLst>
            <pc:docMk/>
            <pc:sldMk cId="3495748318" sldId="275"/>
            <ac:picMk id="12" creationId="{C53C1615-C4A7-B642-72C1-F53E5A288E1F}"/>
          </ac:picMkLst>
        </pc:picChg>
      </pc:sldChg>
      <pc:sldChg chg="new del">
        <pc:chgData name="Christopher Wagner" userId="00a32159a4b96eda" providerId="LiveId" clId="{C2C3490B-022C-438D-AFAB-1B14DFC5FAB3}" dt="2022-09-05T20:37:38.311" v="2372" actId="2696"/>
        <pc:sldMkLst>
          <pc:docMk/>
          <pc:sldMk cId="4002550019" sldId="275"/>
        </pc:sldMkLst>
      </pc:sldChg>
      <pc:sldChg chg="add del setBg">
        <pc:chgData name="Christopher Wagner" userId="00a32159a4b96eda" providerId="LiveId" clId="{C2C3490B-022C-438D-AFAB-1B14DFC5FAB3}" dt="2022-09-06T13:41:57.705" v="2530"/>
        <pc:sldMkLst>
          <pc:docMk/>
          <pc:sldMk cId="1290649343" sldId="276"/>
        </pc:sldMkLst>
      </pc:sldChg>
    </pc:docChg>
  </pc:docChgLst>
  <pc:docChgLst>
    <pc:chgData name="Christopher Wagner" userId="00a32159a4b96eda" providerId="LiveId" clId="{E14C7D6D-A65A-454B-A20A-3D577657431E}"/>
    <pc:docChg chg="modSld">
      <pc:chgData name="Christopher Wagner" userId="00a32159a4b96eda" providerId="LiveId" clId="{E14C7D6D-A65A-454B-A20A-3D577657431E}" dt="2022-10-19T23:40:49.399" v="3" actId="20577"/>
      <pc:docMkLst>
        <pc:docMk/>
      </pc:docMkLst>
      <pc:sldChg chg="modSp mod">
        <pc:chgData name="Christopher Wagner" userId="00a32159a4b96eda" providerId="LiveId" clId="{E14C7D6D-A65A-454B-A20A-3D577657431E}" dt="2022-10-19T23:40:49.399" v="3" actId="20577"/>
        <pc:sldMkLst>
          <pc:docMk/>
          <pc:sldMk cId="1569056774" sldId="270"/>
        </pc:sldMkLst>
        <pc:spChg chg="mod">
          <ac:chgData name="Christopher Wagner" userId="00a32159a4b96eda" providerId="LiveId" clId="{E14C7D6D-A65A-454B-A20A-3D577657431E}" dt="2022-10-19T23:40:49.399" v="3" actId="20577"/>
          <ac:spMkLst>
            <pc:docMk/>
            <pc:sldMk cId="1569056774" sldId="270"/>
            <ac:spMk id="6" creationId="{5C550999-91FC-DAB0-CB77-E753260425D9}"/>
          </ac:spMkLst>
        </pc:spChg>
        <pc:spChg chg="mod">
          <ac:chgData name="Christopher Wagner" userId="00a32159a4b96eda" providerId="LiveId" clId="{E14C7D6D-A65A-454B-A20A-3D577657431E}" dt="2022-10-19T22:30:30.814" v="1" actId="122"/>
          <ac:spMkLst>
            <pc:docMk/>
            <pc:sldMk cId="1569056774" sldId="270"/>
            <ac:spMk id="33" creationId="{804FFBAE-114D-1A8D-EDE1-6E42A9030B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7FC24-D0D6-4C92-B59C-FA47BE65B85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D0567-8F65-40C4-8378-42448567D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D0567-8F65-40C4-8378-42448567D7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3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EE59-829C-FEFB-2B92-8ACCE6D66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A4784-DBD6-3B2B-D526-7E23E5540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FF468-C201-BAAD-726D-1E35666C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53DFC-632B-68FE-8E77-151553BA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B412C-8929-8ABA-48DA-69561002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1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0EC6-F6A9-AA95-D2FA-AD9EBEDD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C69E3E-7D92-FB14-18E1-8E15D0A79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1B95-D5E9-6C26-F605-A3B61618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CD32C-648F-4F3E-3418-B8826CC4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3178E-8C60-A814-14D8-EEAE9C1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C9BEB7-F99C-9F3F-611C-EC0323B73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59463-065F-E7CA-DCB1-E3E6D2E77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8BA3D-957D-7F54-BDBB-571EF7CE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4A6C-DA21-AE96-6F35-6A8D066A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27156-C37A-0A5E-A789-AA4BEE8A5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56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8F27-2109-4E17-EB6F-893E8449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FC4B-85DD-3405-5BBE-F8BA3EE4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6FD4C-773E-1E87-ACCA-CCFC5547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CE816-915B-4031-CE07-F9D510081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9A3A-9EB7-A4A0-FC45-5151141C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7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EDE8-BF9E-A1DD-C59D-5500D71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3096E-10AA-1EFA-1896-58EF1F07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4DEA-7D04-5613-CB73-4DDCFAD6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BC2E-13CF-DA32-3A00-84F51434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0010-DBAB-3C0C-A704-30CA0B27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8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2A1B-2FFE-F037-E8DE-EA937AFB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96D8-0165-7709-8FC9-985382C00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3D4C-A09C-6FA7-5F1B-B751D3CCF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1D950-4A45-1162-7018-E1C8958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C2ABC-CE93-A577-5A7D-85A0218C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FF07F-C6E7-A3BE-2CCF-6C5FE181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7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E650-2D18-578A-479F-76D79D83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484B2-0386-BF42-6F04-0AEC9887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28F0-1783-79DC-609E-443C3E667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30760-924D-FA55-927D-76C9899D5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D5923-799F-0219-8A60-C9E327FDA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9B2C3-54B3-BDC0-69B6-2B962DD3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F8DEA-2F14-F890-A83A-9E9630EE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B7E41-B58A-23B3-8F8C-20986B94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E643-7CB7-682E-CED6-3850E8DD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208E1-9835-D774-B8A4-F6AC4F09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5F2EE-8A45-8974-A1A1-BD16D058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9E7E7-2162-3B42-DF01-1227D3E3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45BCD-F6CD-B8AE-D3BD-7B5E735D8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46854-FF93-3324-9006-9F1A8B1E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D36AA-43F5-DB0B-359E-8943F76E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6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2F79-CBFA-F238-2D5A-098C39FB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3294-C0A9-112E-D96C-9A59E09E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9287B-ECDC-49BE-CABB-77B911F9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3181-CD06-B7C7-A269-A1D092D5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E656A-8D30-12C1-3D7C-66DAC904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62878-B412-866B-AD5F-B55B0D8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D4C3-07A3-AA77-1F6A-E5A69A0D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4CB96-3135-845B-8982-D2859E444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7DF56-494E-DF7F-FD38-DB17FC6C9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79BE5-A687-76B0-82E4-5ACC9820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F3223-1A20-B09C-2373-D330F234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AA1D2-753B-E25B-C04F-F1BED2C0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4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408FB-DBA3-DD6B-8EFF-813411BE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505DD-2B1B-67E9-BAFD-CA8FA82A4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B92D9-0205-7D0C-ABBE-58A9A95C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7973-6A47-4394-9EF6-E5DE7D77A7F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DAC5C-3D3B-421C-2AC7-E6926BE1D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2E0A-CDB0-9496-515A-F8C5C1995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2572-24C8-4328-B189-6E6ADAC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idglicensing.com/DE50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hyperlink" Target="https://commons.wikimedia.org/wiki/File:YouTube_full-color_icon_(2017).svg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4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hyperlink" Target="https://www.consulting.us/news/3189/baker-tilly-digital-launches-to-drive-successful-transform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://analisisdemedios.blogspot.com/2013/05/twitter-recopilara-informacion-personal.html" TargetMode="External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19" Type="http://schemas.openxmlformats.org/officeDocument/2006/relationships/image" Target="../media/image21.jpg"/><Relationship Id="rId4" Type="http://schemas.openxmlformats.org/officeDocument/2006/relationships/image" Target="../media/image1.png"/><Relationship Id="rId9" Type="http://schemas.openxmlformats.org/officeDocument/2006/relationships/hyperlink" Target="https://commons.wikimedia.org/wiki/File:LinkedIn_logo_initials.png" TargetMode="Externa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3530-11CB-51F5-F934-DD199024D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30"/>
            <a:ext cx="9144000" cy="2327413"/>
          </a:xfrm>
        </p:spPr>
        <p:txBody>
          <a:bodyPr>
            <a:noAutofit/>
          </a:bodyPr>
          <a:lstStyle/>
          <a:p>
            <a:r>
              <a:rPr lang="en-US" sz="17400">
                <a:solidFill>
                  <a:schemeClr val="bg1"/>
                </a:solidFill>
                <a:latin typeface="Impact" panose="020B0806030902050204" pitchFamily="34" charset="0"/>
              </a:rPr>
              <a:t>DUNDER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C474D-A956-E358-23A8-04AE31A05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630"/>
            <a:ext cx="9144000" cy="148424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COMPANY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EC5077-FD0F-F9BC-58F5-C46A940ECC5B}"/>
              </a:ext>
            </a:extLst>
          </p:cNvPr>
          <p:cNvSpPr txBox="1">
            <a:spLocks/>
          </p:cNvSpPr>
          <p:nvPr/>
        </p:nvSpPr>
        <p:spPr>
          <a:xfrm>
            <a:off x="1524000" y="2087222"/>
            <a:ext cx="9144000" cy="226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400" dirty="0">
                <a:solidFill>
                  <a:schemeClr val="bg1"/>
                </a:solidFill>
                <a:latin typeface="Impact" panose="020B0806030902050204" pitchFamily="34" charset="0"/>
              </a:rPr>
              <a:t>MIFFLIN,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BA5DF-55F0-F4D6-10F6-FB115235A879}"/>
              </a:ext>
            </a:extLst>
          </p:cNvPr>
          <p:cNvSpPr txBox="1">
            <a:spLocks/>
          </p:cNvSpPr>
          <p:nvPr/>
        </p:nvSpPr>
        <p:spPr>
          <a:xfrm rot="5400000">
            <a:off x="8990770" y="1846188"/>
            <a:ext cx="1802298" cy="17376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INC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C40E5A1-5FE3-64B2-6387-FB577D57552A}"/>
              </a:ext>
            </a:extLst>
          </p:cNvPr>
          <p:cNvSpPr txBox="1">
            <a:spLocks/>
          </p:cNvSpPr>
          <p:nvPr/>
        </p:nvSpPr>
        <p:spPr>
          <a:xfrm>
            <a:off x="1524000" y="602311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for the        Developer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874B072-0645-3A0F-0BBF-5173AC37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81" y="5373757"/>
            <a:ext cx="974034" cy="129871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53C1615-C4A7-B642-72C1-F53E5A288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4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887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425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29349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1022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6511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115195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56353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3804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is this guy &amp; why do I care?</a:t>
            </a:r>
          </a:p>
        </p:txBody>
      </p:sp>
      <p:pic>
        <p:nvPicPr>
          <p:cNvPr id="3" name="Picture 2" descr="A person wearing glasses and smiling&#10;&#10;Description automatically generated with low confidence">
            <a:extLst>
              <a:ext uri="{FF2B5EF4-FFF2-40B4-BE49-F238E27FC236}">
                <a16:creationId xmlns:a16="http://schemas.microsoft.com/office/drawing/2014/main" id="{E3B98F8B-E059-19BB-9BAE-CA32B91AE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958" y="1858675"/>
            <a:ext cx="5967663" cy="4999325"/>
          </a:xfrm>
          <a:prstGeom prst="rect">
            <a:avLst/>
          </a:prstGeom>
        </p:spPr>
      </p:pic>
      <p:pic>
        <p:nvPicPr>
          <p:cNvPr id="5" name="Picture 4" descr="A red and white flag&#10;&#10;Description automatically generated with medium confidence">
            <a:extLst>
              <a:ext uri="{FF2B5EF4-FFF2-40B4-BE49-F238E27FC236}">
                <a16:creationId xmlns:a16="http://schemas.microsoft.com/office/drawing/2014/main" id="{FB063819-3A18-DA09-F501-C3BFD33C6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16054" y="6185620"/>
            <a:ext cx="815541" cy="564507"/>
          </a:xfrm>
          <a:prstGeom prst="rect">
            <a:avLst/>
          </a:prstGeom>
        </p:spPr>
      </p:pic>
      <p:pic>
        <p:nvPicPr>
          <p:cNvPr id="6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1D36FC4-471E-101A-9499-57E588ED9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8770" y="6150013"/>
            <a:ext cx="600559" cy="600559"/>
          </a:xfrm>
          <a:prstGeom prst="rect">
            <a:avLst/>
          </a:prstGeom>
        </p:spPr>
      </p:pic>
      <p:pic>
        <p:nvPicPr>
          <p:cNvPr id="7" name="Picture 6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5AA6A455-3239-1804-6615-53F678C848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46504" y="6150013"/>
            <a:ext cx="739171" cy="6001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31D44B-0BD6-3A12-B7B0-C60F22E3E8A3}"/>
              </a:ext>
            </a:extLst>
          </p:cNvPr>
          <p:cNvSpPr txBox="1">
            <a:spLocks/>
          </p:cNvSpPr>
          <p:nvPr/>
        </p:nvSpPr>
        <p:spPr>
          <a:xfrm>
            <a:off x="5309359" y="2773262"/>
            <a:ext cx="6044338" cy="3243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 Data Solutions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Founder of Kratos BI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Data Platform MVP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 Rebel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Edge 50 Award Winner</a:t>
            </a:r>
          </a:p>
          <a:p>
            <a:endParaRPr 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  <p:pic>
        <p:nvPicPr>
          <p:cNvPr id="9" name="Picture 8" descr="Logo&#10;&#10;Description automatically generated with low confidence">
            <a:extLst>
              <a:ext uri="{FF2B5EF4-FFF2-40B4-BE49-F238E27FC236}">
                <a16:creationId xmlns:a16="http://schemas.microsoft.com/office/drawing/2014/main" id="{275EE31C-CFDE-963E-ED66-7C6CF9EB3B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22664" y="5526830"/>
            <a:ext cx="967051" cy="47546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AB7E46C-1638-C2B0-B242-96CC9888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196" y="4803489"/>
            <a:ext cx="477837" cy="4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603C50D-0A8F-6C8F-049A-9C68494E35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926" y="4158115"/>
            <a:ext cx="1144526" cy="46177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71187F7-C2D8-BB3A-0A25-65E44558B5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72" y="4791478"/>
            <a:ext cx="590983" cy="530117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8D2E4C-70C9-6C00-0485-8457481F13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40" y="3610411"/>
            <a:ext cx="1980609" cy="31458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ED05C49-75FF-2529-137C-656B91CF8C85}"/>
              </a:ext>
            </a:extLst>
          </p:cNvPr>
          <p:cNvSpPr txBox="1">
            <a:spLocks/>
          </p:cNvSpPr>
          <p:nvPr/>
        </p:nvSpPr>
        <p:spPr>
          <a:xfrm>
            <a:off x="4756893" y="1563224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Chris Wagner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721B861-48EC-E935-63AE-8509BB143E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736" y="5880081"/>
            <a:ext cx="1782264" cy="1003527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71E23760-C0E4-D219-1FF5-8528F2D265A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rcRect l="16117" t="23463" r="19414" b="27822"/>
          <a:stretch/>
        </p:blipFill>
        <p:spPr>
          <a:xfrm>
            <a:off x="10311347" y="2785252"/>
            <a:ext cx="1676400" cy="7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4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Again, why do I care who this guy 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98F8B-E059-19BB-9BAE-CA32B91AE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10959" y="2562552"/>
            <a:ext cx="7183428" cy="43232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31D44B-0BD6-3A12-B7B0-C60F22E3E8A3}"/>
              </a:ext>
            </a:extLst>
          </p:cNvPr>
          <p:cNvSpPr txBox="1">
            <a:spLocks/>
          </p:cNvSpPr>
          <p:nvPr/>
        </p:nvSpPr>
        <p:spPr>
          <a:xfrm>
            <a:off x="4942689" y="2068182"/>
            <a:ext cx="7116060" cy="3243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Managed Multiple 30k+          Installs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Provided Solution Designs for 1,400 </a:t>
            </a:r>
            <a:r>
              <a:rPr lang="en-US" sz="2800" dirty="0" err="1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devs</a:t>
            </a:r>
            <a:endParaRPr lang="en-US" sz="2800" dirty="0">
              <a:ln w="19050">
                <a:noFill/>
              </a:ln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20k User Reporting Platform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Years working with</a:t>
            </a:r>
            <a:endParaRPr 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DF7C0813-3543-F388-8818-6F3357C48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56" y="3990135"/>
            <a:ext cx="608575" cy="811433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7913118-4A2C-8788-C2D1-19B8303F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808" y="1967941"/>
            <a:ext cx="608575" cy="811433"/>
          </a:xfrm>
          <a:prstGeom prst="rect">
            <a:avLst/>
          </a:prstGeom>
        </p:spPr>
      </p:pic>
      <p:pic>
        <p:nvPicPr>
          <p:cNvPr id="6" name="Picture 5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967F0EDF-2986-959C-C5ED-CEF95E1DC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095" y="4807219"/>
            <a:ext cx="3691589" cy="207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2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C40E5A1-5FE3-64B2-6387-FB577D57552A}"/>
              </a:ext>
            </a:extLst>
          </p:cNvPr>
          <p:cNvSpPr txBox="1">
            <a:spLocks/>
          </p:cNvSpPr>
          <p:nvPr/>
        </p:nvSpPr>
        <p:spPr>
          <a:xfrm>
            <a:off x="1524000" y="261730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874B072-0645-3A0F-0BBF-5173AC37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21" y="2130288"/>
            <a:ext cx="974034" cy="12987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C5184C0-8EB1-2A89-2350-3AEB404A219D}"/>
              </a:ext>
            </a:extLst>
          </p:cNvPr>
          <p:cNvSpPr txBox="1">
            <a:spLocks/>
          </p:cNvSpPr>
          <p:nvPr/>
        </p:nvSpPr>
        <p:spPr>
          <a:xfrm>
            <a:off x="1739541" y="3909391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you care about SQL?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DDB6D3E-ABC0-380E-0449-472755C11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8D21CD-E716-B0BE-9D83-F18FE99BC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486" y="6229626"/>
            <a:ext cx="2556854" cy="406108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7B7EEAB-63A6-7CDD-BD03-FB00C8CCE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156F96E-0121-3B2A-E8C8-5395C6EC9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72" y="4356847"/>
            <a:ext cx="4760481" cy="25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I follow along?</a:t>
            </a:r>
          </a:p>
        </p:txBody>
      </p:sp>
    </p:spTree>
    <p:extLst>
      <p:ext uri="{BB962C8B-B14F-4D97-AF65-F5344CB8AC3E}">
        <p14:creationId xmlns:p14="http://schemas.microsoft.com/office/powerpoint/2010/main" val="147650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CC0C384B-27EA-7D0E-DD14-AE7C58C1B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688" y="-1251386"/>
            <a:ext cx="12901499" cy="8600999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88EF1DF-9D78-F991-9868-AD90E66E9967}"/>
              </a:ext>
            </a:extLst>
          </p:cNvPr>
          <p:cNvSpPr/>
          <p:nvPr/>
        </p:nvSpPr>
        <p:spPr>
          <a:xfrm>
            <a:off x="1795669" y="2388704"/>
            <a:ext cx="2047461" cy="2610678"/>
          </a:xfrm>
          <a:prstGeom prst="flowChartMagneticDisk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4942689" y="2929701"/>
            <a:ext cx="7116060" cy="3252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– The service running the DB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– Organized collection of data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– Where Data is stored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 – Organization for Tables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 – View of Table(s)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4756893" y="1563224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 OBJECTS</a:t>
            </a:r>
          </a:p>
        </p:txBody>
      </p:sp>
    </p:spTree>
    <p:extLst>
      <p:ext uri="{BB962C8B-B14F-4D97-AF65-F5344CB8AC3E}">
        <p14:creationId xmlns:p14="http://schemas.microsoft.com/office/powerpoint/2010/main" val="429276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pink shirt and tie&#10;&#10;Description automatically generated with low confidence">
            <a:extLst>
              <a:ext uri="{FF2B5EF4-FFF2-40B4-BE49-F238E27FC236}">
                <a16:creationId xmlns:a16="http://schemas.microsoft.com/office/drawing/2014/main" id="{EE574C56-9AAD-2B8B-4F5E-7D3834FA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3212" y="-1651131"/>
            <a:ext cx="6385535" cy="850913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88EF1DF-9D78-F991-9868-AD90E66E9967}"/>
              </a:ext>
            </a:extLst>
          </p:cNvPr>
          <p:cNvSpPr/>
          <p:nvPr/>
        </p:nvSpPr>
        <p:spPr>
          <a:xfrm>
            <a:off x="8852451" y="2421834"/>
            <a:ext cx="2047461" cy="2610678"/>
          </a:xfrm>
          <a:prstGeom prst="flowChartMagneticDisk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483332" y="3207997"/>
            <a:ext cx="7116060" cy="2100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– What you want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– What table(s) 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– Where these conditions match</a:t>
            </a:r>
            <a:endParaRPr lang="en-US" sz="400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297536" y="1841520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SYNTAX</a:t>
            </a:r>
          </a:p>
        </p:txBody>
      </p:sp>
    </p:spTree>
    <p:extLst>
      <p:ext uri="{BB962C8B-B14F-4D97-AF65-F5344CB8AC3E}">
        <p14:creationId xmlns:p14="http://schemas.microsoft.com/office/powerpoint/2010/main" val="157003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114829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6741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6977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49121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0490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04102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445EAF8-19BC-A9E5-A4F7-A0CBEA094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r="27335"/>
          <a:stretch/>
        </p:blipFill>
        <p:spPr>
          <a:xfrm>
            <a:off x="7888941" y="2383660"/>
            <a:ext cx="5156951" cy="447434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471144" y="302791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96" y="168973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614495" y="999140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a Select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53773-5136-518D-0C1E-E1A0A4C1CC62}"/>
              </a:ext>
            </a:extLst>
          </p:cNvPr>
          <p:cNvSpPr txBox="1">
            <a:spLocks/>
          </p:cNvSpPr>
          <p:nvPr/>
        </p:nvSpPr>
        <p:spPr>
          <a:xfrm>
            <a:off x="1923779" y="1823253"/>
            <a:ext cx="8344441" cy="494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3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LAPTOP</a:t>
            </a:r>
          </a:p>
        </p:txBody>
      </p:sp>
    </p:spTree>
    <p:extLst>
      <p:ext uri="{BB962C8B-B14F-4D97-AF65-F5344CB8AC3E}">
        <p14:creationId xmlns:p14="http://schemas.microsoft.com/office/powerpoint/2010/main" val="214925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EE23631-9A1C-7A01-3D19-9A6510C18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8"/>
          <a:stretch/>
        </p:blipFill>
        <p:spPr>
          <a:xfrm flipH="1">
            <a:off x="9395011" y="4511284"/>
            <a:ext cx="2791983" cy="234837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you care about SQL?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DC8394-38E0-9490-1C1F-A540B6BD8D0C}"/>
              </a:ext>
            </a:extLst>
          </p:cNvPr>
          <p:cNvSpPr txBox="1">
            <a:spLocks/>
          </p:cNvSpPr>
          <p:nvPr/>
        </p:nvSpPr>
        <p:spPr>
          <a:xfrm>
            <a:off x="8077200" y="3714621"/>
            <a:ext cx="3684103" cy="141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</a:t>
            </a:r>
            <a:endParaRPr lang="en-US" sz="540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Advantages</a:t>
            </a:r>
            <a:endParaRPr lang="en-US" sz="5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person with his hands up&#10;&#10;Description automatically generated with low confidence">
            <a:extLst>
              <a:ext uri="{FF2B5EF4-FFF2-40B4-BE49-F238E27FC236}">
                <a16:creationId xmlns:a16="http://schemas.microsoft.com/office/drawing/2014/main" id="{CF3BCCD3-AF81-32C7-0D53-3971BF6D5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9" y="4294094"/>
            <a:ext cx="3845859" cy="2563906"/>
          </a:xfrm>
          <a:prstGeom prst="rect">
            <a:avLst/>
          </a:prstGeom>
        </p:spPr>
      </p:pic>
      <p:pic>
        <p:nvPicPr>
          <p:cNvPr id="7" name="Picture 6" descr="A person with blonde hair&#10;&#10;Description automatically generated with low confidence">
            <a:extLst>
              <a:ext uri="{FF2B5EF4-FFF2-40B4-BE49-F238E27FC236}">
                <a16:creationId xmlns:a16="http://schemas.microsoft.com/office/drawing/2014/main" id="{C4513B33-A964-EBF0-C9E0-57B74FDAF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7" r="11296"/>
          <a:stretch/>
        </p:blipFill>
        <p:spPr>
          <a:xfrm>
            <a:off x="4575961" y="4616735"/>
            <a:ext cx="2486888" cy="2241265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FF55CCB2-EC70-6CC8-629F-19A5167D4194}"/>
              </a:ext>
            </a:extLst>
          </p:cNvPr>
          <p:cNvSpPr txBox="1">
            <a:spLocks/>
          </p:cNvSpPr>
          <p:nvPr/>
        </p:nvSpPr>
        <p:spPr>
          <a:xfrm>
            <a:off x="4340366" y="3714621"/>
            <a:ext cx="3271611" cy="141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  <a:endParaRPr lang="en-US" sz="540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Power BI Datamarts</a:t>
            </a:r>
            <a:endParaRPr lang="en-US" sz="5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D40F98-F760-75E9-C5E2-7367BB48BE92}"/>
              </a:ext>
            </a:extLst>
          </p:cNvPr>
          <p:cNvSpPr txBox="1">
            <a:spLocks/>
          </p:cNvSpPr>
          <p:nvPr/>
        </p:nvSpPr>
        <p:spPr>
          <a:xfrm>
            <a:off x="548413" y="3714621"/>
            <a:ext cx="3193407" cy="141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  <a:endParaRPr lang="en-US" sz="540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Details</a:t>
            </a:r>
            <a:endParaRPr lang="en-US" sz="5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5F30454-8778-16F5-7478-2E9390998172}"/>
              </a:ext>
            </a:extLst>
          </p:cNvPr>
          <p:cNvSpPr txBox="1">
            <a:spLocks/>
          </p:cNvSpPr>
          <p:nvPr/>
        </p:nvSpPr>
        <p:spPr>
          <a:xfrm>
            <a:off x="4340366" y="1903606"/>
            <a:ext cx="3193407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IS</a:t>
            </a:r>
          </a:p>
        </p:txBody>
      </p:sp>
    </p:spTree>
    <p:extLst>
      <p:ext uri="{BB962C8B-B14F-4D97-AF65-F5344CB8AC3E}">
        <p14:creationId xmlns:p14="http://schemas.microsoft.com/office/powerpoint/2010/main" val="10137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8E6A65F-C785-060B-192E-3D36D2392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24" y="3863840"/>
            <a:ext cx="4471279" cy="299416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615854" y="3376043"/>
            <a:ext cx="7116060" cy="2100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SUM() – Summarize Data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BY – What you want to aggregate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 BY – What order you want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430058" y="2009566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AGGREGATION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75E34A77-C998-8F7E-D3F5-2D0C844F531E}"/>
              </a:ext>
            </a:extLst>
          </p:cNvPr>
          <p:cNvSpPr/>
          <p:nvPr/>
        </p:nvSpPr>
        <p:spPr>
          <a:xfrm>
            <a:off x="8454887" y="2577548"/>
            <a:ext cx="2325756" cy="2266121"/>
          </a:xfrm>
          <a:prstGeom prst="cube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7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44A0CD24-8376-46CB-4DDA-6080C952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36968" y="457628"/>
            <a:ext cx="11367060" cy="6400372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88EF1DF-9D78-F991-9868-AD90E66E9967}"/>
              </a:ext>
            </a:extLst>
          </p:cNvPr>
          <p:cNvSpPr/>
          <p:nvPr/>
        </p:nvSpPr>
        <p:spPr>
          <a:xfrm>
            <a:off x="1795669" y="2388704"/>
            <a:ext cx="2047461" cy="2610678"/>
          </a:xfrm>
          <a:prstGeom prst="flowChartMagneticDisk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4942689" y="2742477"/>
            <a:ext cx="7116060" cy="2100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 – Where conditions match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 – All of 1, match of other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– Where conditions do NOT match</a:t>
            </a:r>
            <a:endParaRPr 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4756893" y="1563224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 TYPES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B755FC-C440-3FA9-93C1-FC28411F6233}"/>
              </a:ext>
            </a:extLst>
          </p:cNvPr>
          <p:cNvSpPr/>
          <p:nvPr/>
        </p:nvSpPr>
        <p:spPr>
          <a:xfrm>
            <a:off x="6262433" y="5020511"/>
            <a:ext cx="1265736" cy="1110559"/>
          </a:xfrm>
          <a:prstGeom prst="ellipse">
            <a:avLst/>
          </a:prstGeom>
          <a:solidFill>
            <a:schemeClr val="bg1">
              <a:alpha val="0"/>
            </a:schemeClr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462BFF-B94F-E590-2D10-787025B686AF}"/>
              </a:ext>
            </a:extLst>
          </p:cNvPr>
          <p:cNvSpPr/>
          <p:nvPr/>
        </p:nvSpPr>
        <p:spPr>
          <a:xfrm>
            <a:off x="5378293" y="5020511"/>
            <a:ext cx="1265736" cy="1110559"/>
          </a:xfrm>
          <a:prstGeom prst="ellipse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02AE62-D0F4-6F36-029C-76B34C4A08AA}"/>
              </a:ext>
            </a:extLst>
          </p:cNvPr>
          <p:cNvSpPr/>
          <p:nvPr/>
        </p:nvSpPr>
        <p:spPr>
          <a:xfrm>
            <a:off x="6262433" y="5020511"/>
            <a:ext cx="1265736" cy="1110559"/>
          </a:xfrm>
          <a:prstGeom prst="ellipse">
            <a:avLst/>
          </a:prstGeom>
          <a:noFill/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207C4F84-A9F3-EA36-FE2A-9EFDF92F5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39" y="5020511"/>
            <a:ext cx="2193235" cy="1183651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3B2E69A-19C2-C80B-D9B4-1A5766F25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47" y="5020511"/>
            <a:ext cx="2539147" cy="137033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02657DAF-1384-081A-3930-E01788F7BD81}"/>
              </a:ext>
            </a:extLst>
          </p:cNvPr>
          <p:cNvSpPr txBox="1">
            <a:spLocks/>
          </p:cNvSpPr>
          <p:nvPr/>
        </p:nvSpPr>
        <p:spPr>
          <a:xfrm>
            <a:off x="2427800" y="6218170"/>
            <a:ext cx="1265736" cy="6493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INNER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04FFBAE-114D-1A8D-EDE1-6E42A9030BB8}"/>
              </a:ext>
            </a:extLst>
          </p:cNvPr>
          <p:cNvSpPr txBox="1">
            <a:spLocks/>
          </p:cNvSpPr>
          <p:nvPr/>
        </p:nvSpPr>
        <p:spPr>
          <a:xfrm>
            <a:off x="5270361" y="6171272"/>
            <a:ext cx="2503104" cy="6962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</a:t>
            </a:r>
            <a:endParaRPr 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EBF7E1E-6148-572F-3F7F-FEEFFC7DD33A}"/>
              </a:ext>
            </a:extLst>
          </p:cNvPr>
          <p:cNvSpPr txBox="1">
            <a:spLocks/>
          </p:cNvSpPr>
          <p:nvPr/>
        </p:nvSpPr>
        <p:spPr>
          <a:xfrm>
            <a:off x="9422125" y="6286203"/>
            <a:ext cx="1324390" cy="5813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</a:t>
            </a:r>
            <a:endParaRPr lang="en-US" sz="400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05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285562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257051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34846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445EAF8-19BC-A9E5-A4F7-A0CBEA094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r="27335"/>
          <a:stretch/>
        </p:blipFill>
        <p:spPr>
          <a:xfrm>
            <a:off x="7888941" y="2383660"/>
            <a:ext cx="5156951" cy="447434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471144" y="302791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96" y="168973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614495" y="999140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an Aggregation and Join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53773-5136-518D-0C1E-E1A0A4C1CC62}"/>
              </a:ext>
            </a:extLst>
          </p:cNvPr>
          <p:cNvSpPr txBox="1">
            <a:spLocks/>
          </p:cNvSpPr>
          <p:nvPr/>
        </p:nvSpPr>
        <p:spPr>
          <a:xfrm>
            <a:off x="1923779" y="1823253"/>
            <a:ext cx="8344441" cy="494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3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LAPTOP</a:t>
            </a:r>
          </a:p>
        </p:txBody>
      </p:sp>
    </p:spTree>
    <p:extLst>
      <p:ext uri="{BB962C8B-B14F-4D97-AF65-F5344CB8AC3E}">
        <p14:creationId xmlns:p14="http://schemas.microsoft.com/office/powerpoint/2010/main" val="341713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4942689" y="2929701"/>
            <a:ext cx="7116060" cy="2100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BY – What you want to aggregate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 BY – What order you want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4756893" y="1563224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75E34A77-C998-8F7E-D3F5-2D0C844F531E}"/>
              </a:ext>
            </a:extLst>
          </p:cNvPr>
          <p:cNvSpPr/>
          <p:nvPr/>
        </p:nvSpPr>
        <p:spPr>
          <a:xfrm>
            <a:off x="1470991" y="2491409"/>
            <a:ext cx="2325756" cy="2266121"/>
          </a:xfrm>
          <a:prstGeom prst="cube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white shirt and tie&#10;&#10;Description automatically generated with low confidence">
            <a:extLst>
              <a:ext uri="{FF2B5EF4-FFF2-40B4-BE49-F238E27FC236}">
                <a16:creationId xmlns:a16="http://schemas.microsoft.com/office/drawing/2014/main" id="{1BB536D8-7B2B-8E86-A22C-012F615C3F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35" y="4078271"/>
            <a:ext cx="4938419" cy="27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2693ACA-C922-F69F-4D40-02AA52C52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49" y="-405258"/>
            <a:ext cx="7116060" cy="724544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-2034056" y="216653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6" y="82835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-1890705" y="91300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do I start?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550999-91FC-DAB0-CB77-E753260425D9}"/>
              </a:ext>
            </a:extLst>
          </p:cNvPr>
          <p:cNvSpPr txBox="1">
            <a:spLocks/>
          </p:cNvSpPr>
          <p:nvPr/>
        </p:nvSpPr>
        <p:spPr>
          <a:xfrm>
            <a:off x="675489" y="3492918"/>
            <a:ext cx="7116060" cy="2100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 TABLES – Some models need a fact</a:t>
            </a:r>
          </a:p>
          <a:p>
            <a:pPr>
              <a:lnSpc>
                <a:spcPct val="150000"/>
              </a:lnSpc>
            </a:pPr>
            <a:r>
              <a:rPr lang="en-US" sz="2800">
                <a:ln w="19050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1 &amp; 2 Joins – Queries can be easier to manage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489A9DE-8D34-0EBB-7D55-6F74B2A2B6FB}"/>
              </a:ext>
            </a:extLst>
          </p:cNvPr>
          <p:cNvSpPr txBox="1">
            <a:spLocks/>
          </p:cNvSpPr>
          <p:nvPr/>
        </p:nvSpPr>
        <p:spPr>
          <a:xfrm>
            <a:off x="489693" y="2126441"/>
            <a:ext cx="7149269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75E34A77-C998-8F7E-D3F5-2D0C844F531E}"/>
              </a:ext>
            </a:extLst>
          </p:cNvPr>
          <p:cNvSpPr/>
          <p:nvPr/>
        </p:nvSpPr>
        <p:spPr>
          <a:xfrm>
            <a:off x="8792817" y="2441715"/>
            <a:ext cx="2325756" cy="2266121"/>
          </a:xfrm>
          <a:prstGeom prst="cube">
            <a:avLst/>
          </a:prstGeom>
          <a:solidFill>
            <a:schemeClr val="bg1"/>
          </a:solidFill>
          <a:ln w="76200">
            <a:solidFill>
              <a:srgbClr val="2C6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2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091CD8-F5C8-D6DF-668D-DD2FA9F4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16" y="5392257"/>
            <a:ext cx="2276529" cy="1525287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43DA9172-DBC4-FE1E-6921-9F886008E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213373"/>
                  </p:ext>
                </p:extLst>
              </p:nvPr>
            </p:nvGraphicFramePr>
            <p:xfrm>
              <a:off x="2542032" y="964691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43DA9172-DBC4-FE1E-6921-9F886008E5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2032" y="964691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C8AC6794-3175-8810-1F82-BC6D482991CB}"/>
              </a:ext>
            </a:extLst>
          </p:cNvPr>
          <p:cNvSpPr txBox="1">
            <a:spLocks/>
          </p:cNvSpPr>
          <p:nvPr/>
        </p:nvSpPr>
        <p:spPr>
          <a:xfrm>
            <a:off x="124968" y="1"/>
            <a:ext cx="9144000" cy="9646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2C64A3"/>
                </a:solidFill>
                <a:latin typeface="Impact" panose="020B0806030902050204" pitchFamily="34" charset="0"/>
              </a:rPr>
              <a:t>APP DATA MODEL</a:t>
            </a:r>
          </a:p>
        </p:txBody>
      </p:sp>
    </p:spTree>
    <p:extLst>
      <p:ext uri="{BB962C8B-B14F-4D97-AF65-F5344CB8AC3E}">
        <p14:creationId xmlns:p14="http://schemas.microsoft.com/office/powerpoint/2010/main" val="155746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188CF10-462F-677C-C120-6296F22A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BD2DF010-6380-CA2D-DA3E-383E397E58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240124"/>
                  </p:ext>
                </p:extLst>
              </p:nvPr>
            </p:nvGraphicFramePr>
            <p:xfrm>
              <a:off x="2494788" y="961930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BD2DF010-6380-CA2D-DA3E-383E397E5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788" y="961930"/>
                <a:ext cx="9525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63184149-5D7F-E192-5ACE-9A14342DFE8B}"/>
              </a:ext>
            </a:extLst>
          </p:cNvPr>
          <p:cNvSpPr txBox="1">
            <a:spLocks/>
          </p:cNvSpPr>
          <p:nvPr/>
        </p:nvSpPr>
        <p:spPr>
          <a:xfrm>
            <a:off x="124968" y="1"/>
            <a:ext cx="9144000" cy="9646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bg1"/>
                </a:solidFill>
                <a:latin typeface="Impact" panose="020B0806030902050204" pitchFamily="34" charset="0"/>
              </a:rPr>
              <a:t>STAR DATA MODEL</a:t>
            </a:r>
          </a:p>
        </p:txBody>
      </p:sp>
    </p:spTree>
    <p:extLst>
      <p:ext uri="{BB962C8B-B14F-4D97-AF65-F5344CB8AC3E}">
        <p14:creationId xmlns:p14="http://schemas.microsoft.com/office/powerpoint/2010/main" val="42897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8E07609-76AF-9CE3-C847-2BDEE1AFE57C}"/>
              </a:ext>
            </a:extLst>
          </p:cNvPr>
          <p:cNvSpPr txBox="1">
            <a:spLocks/>
          </p:cNvSpPr>
          <p:nvPr/>
        </p:nvSpPr>
        <p:spPr>
          <a:xfrm>
            <a:off x="548413" y="3714621"/>
            <a:ext cx="3193407" cy="141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</a:t>
            </a:r>
            <a:endParaRPr lang="en-US" sz="54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 in 1974</a:t>
            </a:r>
            <a:endParaRPr lang="en-US" sz="5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5F30454-8778-16F5-7478-2E9390998172}"/>
              </a:ext>
            </a:extLst>
          </p:cNvPr>
          <p:cNvSpPr txBox="1">
            <a:spLocks/>
          </p:cNvSpPr>
          <p:nvPr/>
        </p:nvSpPr>
        <p:spPr>
          <a:xfrm>
            <a:off x="4340366" y="1903606"/>
            <a:ext cx="3193407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FF44E07-874A-35EC-0B53-10BA2492541F}"/>
              </a:ext>
            </a:extLst>
          </p:cNvPr>
          <p:cNvSpPr txBox="1">
            <a:spLocks/>
          </p:cNvSpPr>
          <p:nvPr/>
        </p:nvSpPr>
        <p:spPr>
          <a:xfrm>
            <a:off x="8210523" y="3714621"/>
            <a:ext cx="3193407" cy="141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</a:t>
            </a:r>
            <a:endParaRPr lang="en-US" sz="540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- Validation</a:t>
            </a:r>
            <a:endParaRPr lang="en-US" sz="5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you care about SQL?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F55CCB2-EC70-6CC8-629F-19A5167D4194}"/>
              </a:ext>
            </a:extLst>
          </p:cNvPr>
          <p:cNvSpPr txBox="1">
            <a:spLocks/>
          </p:cNvSpPr>
          <p:nvPr/>
        </p:nvSpPr>
        <p:spPr>
          <a:xfrm>
            <a:off x="4418570" y="3714621"/>
            <a:ext cx="3193407" cy="141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</a:t>
            </a:r>
            <a:endParaRPr lang="en-US" sz="540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- From - Where</a:t>
            </a:r>
            <a:endParaRPr lang="en-US" sz="5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5A446AB-E104-EDF3-B5AA-672004BE2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" y="4835072"/>
            <a:ext cx="1931876" cy="2022928"/>
          </a:xfrm>
          <a:prstGeom prst="rect">
            <a:avLst/>
          </a:prstGeom>
        </p:spPr>
      </p:pic>
      <p:pic>
        <p:nvPicPr>
          <p:cNvPr id="7" name="Picture 6" descr="A person wearing a white coat&#10;&#10;Description automatically generated with low confidence">
            <a:extLst>
              <a:ext uri="{FF2B5EF4-FFF2-40B4-BE49-F238E27FC236}">
                <a16:creationId xmlns:a16="http://schemas.microsoft.com/office/drawing/2014/main" id="{5601BEC9-D588-6C20-168F-62EBD864C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89" y="4392706"/>
            <a:ext cx="1643529" cy="2465294"/>
          </a:xfrm>
          <a:prstGeom prst="rect">
            <a:avLst/>
          </a:prstGeom>
        </p:spPr>
      </p:pic>
      <p:pic>
        <p:nvPicPr>
          <p:cNvPr id="9" name="Picture 8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173EEAD6-FF88-8DFB-63A6-22EF79280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99" y="4939554"/>
            <a:ext cx="1456477" cy="19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3530-11CB-51F5-F934-DD199024D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30"/>
            <a:ext cx="9144000" cy="2327413"/>
          </a:xfrm>
        </p:spPr>
        <p:txBody>
          <a:bodyPr>
            <a:noAutofit/>
          </a:bodyPr>
          <a:lstStyle/>
          <a:p>
            <a:r>
              <a:rPr lang="en-US" sz="17400">
                <a:solidFill>
                  <a:schemeClr val="bg1"/>
                </a:solidFill>
                <a:latin typeface="Impact" panose="020B0806030902050204" pitchFamily="34" charset="0"/>
              </a:rPr>
              <a:t>DUNDER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C474D-A956-E358-23A8-04AE31A05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630"/>
            <a:ext cx="9144000" cy="1484245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COMPANY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EC5077-FD0F-F9BC-58F5-C46A940ECC5B}"/>
              </a:ext>
            </a:extLst>
          </p:cNvPr>
          <p:cNvSpPr txBox="1">
            <a:spLocks/>
          </p:cNvSpPr>
          <p:nvPr/>
        </p:nvSpPr>
        <p:spPr>
          <a:xfrm>
            <a:off x="1524000" y="2087222"/>
            <a:ext cx="9144000" cy="226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400">
                <a:solidFill>
                  <a:schemeClr val="bg1"/>
                </a:solidFill>
                <a:latin typeface="Impact" panose="020B0806030902050204" pitchFamily="34" charset="0"/>
              </a:rPr>
              <a:t>MIFFLIN,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BA5DF-55F0-F4D6-10F6-FB115235A879}"/>
              </a:ext>
            </a:extLst>
          </p:cNvPr>
          <p:cNvSpPr txBox="1">
            <a:spLocks/>
          </p:cNvSpPr>
          <p:nvPr/>
        </p:nvSpPr>
        <p:spPr>
          <a:xfrm rot="5400000">
            <a:off x="8990770" y="1846188"/>
            <a:ext cx="1802298" cy="17376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Impact" panose="020B0806030902050204" pitchFamily="34" charset="0"/>
              </a:rPr>
              <a:t>INC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C40E5A1-5FE3-64B2-6387-FB577D57552A}"/>
              </a:ext>
            </a:extLst>
          </p:cNvPr>
          <p:cNvSpPr txBox="1">
            <a:spLocks/>
          </p:cNvSpPr>
          <p:nvPr/>
        </p:nvSpPr>
        <p:spPr>
          <a:xfrm>
            <a:off x="1524000" y="6023112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for the        Developer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874B072-0645-3A0F-0BBF-5173AC37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81" y="5373757"/>
            <a:ext cx="974034" cy="129871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53C1615-C4A7-B642-72C1-F53E5A288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188CF10-462F-677C-C120-6296F22A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22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3530-11CB-51F5-F934-DD199024D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30"/>
            <a:ext cx="9144000" cy="2327413"/>
          </a:xfrm>
        </p:spPr>
        <p:txBody>
          <a:bodyPr>
            <a:noAutofit/>
          </a:bodyPr>
          <a:lstStyle/>
          <a:p>
            <a:r>
              <a:rPr lang="en-US" sz="17400">
                <a:solidFill>
                  <a:schemeClr val="bg1"/>
                </a:solidFill>
                <a:latin typeface="Impact" panose="020B0806030902050204" pitchFamily="34" charset="0"/>
              </a:rPr>
              <a:t>DUNDER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C474D-A956-E358-23A8-04AE31A05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630"/>
            <a:ext cx="9144000" cy="1484245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COMPANY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EC5077-FD0F-F9BC-58F5-C46A940ECC5B}"/>
              </a:ext>
            </a:extLst>
          </p:cNvPr>
          <p:cNvSpPr txBox="1">
            <a:spLocks/>
          </p:cNvSpPr>
          <p:nvPr/>
        </p:nvSpPr>
        <p:spPr>
          <a:xfrm>
            <a:off x="1524000" y="2087222"/>
            <a:ext cx="9144000" cy="226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400">
                <a:solidFill>
                  <a:schemeClr val="bg1"/>
                </a:solidFill>
                <a:latin typeface="Impact" panose="020B0806030902050204" pitchFamily="34" charset="0"/>
              </a:rPr>
              <a:t>MIFFLIN,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BA5DF-55F0-F4D6-10F6-FB115235A879}"/>
              </a:ext>
            </a:extLst>
          </p:cNvPr>
          <p:cNvSpPr txBox="1">
            <a:spLocks/>
          </p:cNvSpPr>
          <p:nvPr/>
        </p:nvSpPr>
        <p:spPr>
          <a:xfrm rot="5400000">
            <a:off x="8990770" y="1846188"/>
            <a:ext cx="1802298" cy="17376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chemeClr val="bg1"/>
                </a:solidFill>
                <a:latin typeface="Impact" panose="020B0806030902050204" pitchFamily="34" charset="0"/>
              </a:rPr>
              <a:t>INC</a:t>
            </a:r>
          </a:p>
        </p:txBody>
      </p:sp>
    </p:spTree>
    <p:extLst>
      <p:ext uri="{BB962C8B-B14F-4D97-AF65-F5344CB8AC3E}">
        <p14:creationId xmlns:p14="http://schemas.microsoft.com/office/powerpoint/2010/main" val="349574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3530-11CB-51F5-F934-DD199024D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30"/>
            <a:ext cx="9144000" cy="2327413"/>
          </a:xfrm>
        </p:spPr>
        <p:txBody>
          <a:bodyPr>
            <a:noAutofit/>
          </a:bodyPr>
          <a:lstStyle/>
          <a:p>
            <a:r>
              <a:rPr lang="en-US" sz="17400">
                <a:solidFill>
                  <a:srgbClr val="2C64A3"/>
                </a:solidFill>
                <a:latin typeface="Impact" panose="020B0806030902050204" pitchFamily="34" charset="0"/>
              </a:rPr>
              <a:t>DUNDER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C474D-A956-E358-23A8-04AE31A05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630"/>
            <a:ext cx="9144000" cy="1484245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rgbClr val="2C64A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COMPANY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EC5077-FD0F-F9BC-58F5-C46A940ECC5B}"/>
              </a:ext>
            </a:extLst>
          </p:cNvPr>
          <p:cNvSpPr txBox="1">
            <a:spLocks/>
          </p:cNvSpPr>
          <p:nvPr/>
        </p:nvSpPr>
        <p:spPr>
          <a:xfrm>
            <a:off x="1524000" y="2087222"/>
            <a:ext cx="9144000" cy="226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400">
                <a:solidFill>
                  <a:srgbClr val="2C64A3"/>
                </a:solidFill>
                <a:latin typeface="Impact" panose="020B0806030902050204" pitchFamily="34" charset="0"/>
              </a:rPr>
              <a:t>MIFFLIN,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1BA5DF-55F0-F4D6-10F6-FB115235A879}"/>
              </a:ext>
            </a:extLst>
          </p:cNvPr>
          <p:cNvSpPr txBox="1">
            <a:spLocks/>
          </p:cNvSpPr>
          <p:nvPr/>
        </p:nvSpPr>
        <p:spPr>
          <a:xfrm rot="5400000">
            <a:off x="8990770" y="1846188"/>
            <a:ext cx="1802298" cy="17376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>
                <a:solidFill>
                  <a:srgbClr val="2C64A3"/>
                </a:solidFill>
                <a:latin typeface="Impact" panose="020B0806030902050204" pitchFamily="34" charset="0"/>
              </a:rPr>
              <a:t>INC</a:t>
            </a:r>
          </a:p>
        </p:txBody>
      </p:sp>
    </p:spTree>
    <p:extLst>
      <p:ext uri="{BB962C8B-B14F-4D97-AF65-F5344CB8AC3E}">
        <p14:creationId xmlns:p14="http://schemas.microsoft.com/office/powerpoint/2010/main" val="689564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091CD8-F5C8-D6DF-668D-DD2FA9F4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16" y="5392257"/>
            <a:ext cx="2276529" cy="152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0319DF9-9A97-2B74-BE61-693E2D7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14E34C-4958-BDE4-F25B-D87566B4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55F30454-8778-16F5-7478-2E9390998172}"/>
              </a:ext>
            </a:extLst>
          </p:cNvPr>
          <p:cNvSpPr txBox="1">
            <a:spLocks/>
          </p:cNvSpPr>
          <p:nvPr/>
        </p:nvSpPr>
        <p:spPr>
          <a:xfrm>
            <a:off x="4340366" y="1903606"/>
            <a:ext cx="3193407" cy="1314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IS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ECF273A-E683-7079-2C9D-AF4F835B48F0}"/>
              </a:ext>
            </a:extLst>
          </p:cNvPr>
          <p:cNvSpPr txBox="1">
            <a:spLocks/>
          </p:cNvSpPr>
          <p:nvPr/>
        </p:nvSpPr>
        <p:spPr>
          <a:xfrm>
            <a:off x="1265736" y="241066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       Developer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7E3C4901-D599-BD3D-BED4-60D939BC5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88" y="107248"/>
            <a:ext cx="608575" cy="81143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FC25B2D-AD93-EF25-46A4-05BAC1542C9E}"/>
              </a:ext>
            </a:extLst>
          </p:cNvPr>
          <p:cNvSpPr txBox="1">
            <a:spLocks/>
          </p:cNvSpPr>
          <p:nvPr/>
        </p:nvSpPr>
        <p:spPr>
          <a:xfrm>
            <a:off x="1409087" y="937415"/>
            <a:ext cx="9144000" cy="64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should you care about SQL?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F55CCB2-EC70-6CC8-629F-19A5167D4194}"/>
              </a:ext>
            </a:extLst>
          </p:cNvPr>
          <p:cNvSpPr txBox="1">
            <a:spLocks/>
          </p:cNvSpPr>
          <p:nvPr/>
        </p:nvSpPr>
        <p:spPr>
          <a:xfrm>
            <a:off x="4942688" y="4047996"/>
            <a:ext cx="7039762" cy="141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</a:t>
            </a:r>
            <a:endParaRPr lang="en-US" sz="96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- From - Where</a:t>
            </a:r>
            <a:endParaRPr lang="en-US" sz="9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173EEAD6-FF88-8DFB-63A6-22EF79280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382"/>
            <a:ext cx="4692849" cy="62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57204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4FE8A9F-14D5-778C-EAEE-08F042699D76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425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E7324C1-E87B-5574-A8EA-3BB0C0E58834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4092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2C64A3"/>
            </a:gs>
            <a:gs pos="27428">
              <a:srgbClr val="275994"/>
            </a:gs>
            <a:gs pos="53000">
              <a:srgbClr val="184272"/>
            </a:gs>
            <a:gs pos="93000">
              <a:srgbClr val="07254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DE1DA36-1C06-5C0C-9E6D-24B5ACECD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1"/>
            <a:ext cx="1265736" cy="84805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BFDFB59-8E82-2F90-B064-D3051571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327" y="82835"/>
            <a:ext cx="872422" cy="1017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1A76B42-9D14-EF4D-8606-6438776F56A9}"/>
              </a:ext>
            </a:extLst>
          </p:cNvPr>
          <p:cNvSpPr txBox="1">
            <a:spLocks/>
          </p:cNvSpPr>
          <p:nvPr/>
        </p:nvSpPr>
        <p:spPr>
          <a:xfrm>
            <a:off x="1923779" y="0"/>
            <a:ext cx="83444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200" dirty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39171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webextensions/webextension1.xml><?xml version="1.0" encoding="utf-8"?>
<we:webextension xmlns:we="http://schemas.microsoft.com/office/webextensions/webextension/2010/11" id="{4CF50589-DC35-4B23-9988-E3AEBC263EC7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bW/bOAz+K4M+B4WdxI6zb13SYcOyu1zb62EY+oGW6USrYvlkO5tv6H8/SrLT5uXapddt6baiQGKKJvk8lChR+cwSUeQS6t9ggew5e6HU1QL01TOfdVi2LvMwDPy068c9AO4N0OPcaKm8FCor2PPPrAQ9w/JCFBVIY5CE7y87DKScwsw8pSAL7LAcdaEykOIfdMo0VOoKrzsMP+VSaTAmz0oo0Zhdkjo9Uyj+UY88Ai/FEs+Ql056irnSZfvcYYX7ZkNaHzPGrMORykoQGRk2MoggjtGL/HAY8QH9h4SM5KmQZaMS1yefck14CGWdG1qOkyVkHBNmg9ZYFI2H49lM4wxahydrgyMlq8UO+ZmqNMdTTO1QVoqyJh+/6wT1GClUouia6JlqReTZsT8qcGpG/rLKGoSeeZyrjyONRF9iBJckKUQ2kw3bNzScOygctIGh4g/Ek4FLLyjj+kVtEY+FbgnsdjYC/+5oCR6J/GSQRDD0BlHs9XyIcRAFB5/CPzNRTrXg+HPk8A64Lole0OvHfe6lXpimnHtB5IWHk8QtPFb6eryBpvvEk/flMF3SgiAMuyn4QZpEA/rgfuLtkzSnZ9Qu2jpPGF9qtbAvNBuTIs3NODvM0UcEd9hfc9Ro36DanoiWjuMsMR8TTEvHxyIHLYqWnfbpjTB65LdVfCVQg+bzeoJLlNsErsa3h1rqLsi028gs2fckoVUipIbVBvbKBttOydhsj0b3VizMCJ/dCMxwg4C9Q9BWcCpmcwtyIoh5Nx0vQFbGoT8cDiektaZ3N2v9X6x1Pa9hza6KzUr0zWnZtaK/Jjfr5a5zMBvsl5+RDifmPQ4FN0GPSDRT9BbNy59l9lFytdk5fvGyzstb6m3mD1uWPyolY6gPuk5NqBU9VyVN0v/fCEiyRa0zv8LEBUj7daxGc1osm0dM10hTHB9udczNknEHzx91QjQ716U95ww5hGkUQB8H6EUwGALc3/7fVVn2mxgni1yqGnF7VkBRWuwPrXD7xXFW5bkUOxoAe+DL6ntDeQKd2OEs+ad4NNmjTB1O0I95yZKLpSrPIZZ4KN36/pkyzfLOwn+qPhZNA/3Y5atpiSAr2ntd50krab853xSYNPXZjf1doa7JmR1fOTlaWSVtUVCoEvLCpM9cIJMoQRvYG6y/GhjjeCqyrPVqJvtatKtKenS7dP5HwOumSEkrZfvMFoptMsluVknZ3Lkkkdfthv2kF3CM+9gdBGF67471vRfiYx5yDunC7CFL8NrdsNzEzxaoZ/ZwpKqyyIHjFDJ3n5U7mwKtnl1GCSbNd3txtuNGwv7Swpr7CPr7F7HXTwbpGQAA&quot;"/>
    <we:property name="creatorSessionId" value="&quot;c6769879-f680-4bf6-b332-90fe19d2ce1c&quot;"/>
    <we:property name="creatorTenantId" value="&quot;71e23940-01fc-4e82-a5ec-68bb2383cbbf&quot;"/>
    <we:property name="creatorUserId" value="&quot;1003BFFD945B69FD&quot;"/>
    <we:property name="datasetId" value="&quot;d1d891f9-03b0-4e62-8c0a-5920119bc531&quot;"/>
    <we:property name="embedUrl" value="&quot;/reportEmbed?reportId=6601c46c-e569-4c7b-a4d2-2f8487ae0b28&amp;groupId=a4f599c5-aae0-48e8-aa7c-61e59beb0a20&amp;w=2&amp;config=eyJjbHVzdGVyVXJsIjoiaHR0cHM6Ly9XQUJJLVVTLU5PUlRILUNFTlRSQUw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+1YUW/bOAz+K4OejcFOY8fZW5Zk2KHp2mt6PRyG4kDbtKPVsQxZzuYV++9HSfa6Ju0lGbouKwYESEQxJL+PEinphiW8KnNo3sES2Sv2WojrJcjrFx5zWNHKTk+PT0bnx/++G51MSSxKxUVRsVc3TIHMUF3yqoZcWyDh+yuHQZ6fQaZHKeQVOqxEWYkCcv4ZrTJNKVnjF4fhpzIXErTJuQKF2uyK1GlMvr2XR+QRYsVXOMdYWek5lkKqbuywyv4yId2d08aMw7EoFPCCDGtZErq9XtBPjvwYoz72Bn6QannKc9WqRM30UykJD6FsSs3DKFlBEWPCTNASq6r1MMoyiRl0Dqd3Jscir5f3yOeiljGeo/E7LRRXDfk4lQnKCVKoRNEXoudMCiLPzM0o/AuhIDcTb+qihejq4UJ8HEsk/hItuCJJxYssb+m+5eHCYolBahwi+kBEabz0B6F9v24M5AmXHYM9Zy3ynw+X8JFoGEOQhj70cYBuCIMhgLc1iWOiKBOSx2R3PY/7xT5d0sJtEDcDh0qZ7bSZF+cHxDGvyzLnGvBaHGOxLKFotobyZOt6I0Ij/WOyluDeQQT7wKr8swartnUPHk7MexSOwwn6r4KrM9of+AjVruQroS4gynG95tnOQm4/fNtCxMfK1IzHLwhUuGjO94Ogl4Lnp0k4oK/YS9x92o/V02qXXaekKv1GiqX5Q9vLBWmub0CHWUqINIf9vUCJLdAi4V1GR0Wiv2aYKptSKiOSV12Cu9Ex13rkt1N8S0UIZLxoZrjCfJO1r/ObUx1Zl2TaHgUMw1uY75QIqWa1hf3VBtusNRN9wNC638TCtPDFrUBPtwjYPwjSCM55tjAgZ5yYt0vsEvJaO/SGw+GMtO7o/T9r/d+s9Vy3Zc308/Uq8+S03NeqfiQ3h1p3f8UGt0ev2O0E9lxXHyVX6s7xm5e7vJzQ7XDxfdvyuVIygeag69Rj3oZzsjVXEF9jYgOkfh2J8YI2y04HxnbL2Kvzc10QbeeyJ1jXP+pH/dhN3SBN49j1QzfY5wR7qBfNX+rhZHeY9sHESwZJCEN3EEbukQcRDkL/cJL2BPfAQ0re/nBtEiGEKEI39IJhGA/oE8TbX71+dhJ3P1Q+hxw+jNZUTy29DZ8tUWamxItaVSXEeAaFvZWX1iRHo0eJgyLBpP0tH7hX6Wd1ZnwQbVw/eeym38b2H1rm2hMRGAAA&quot;"/>
    <we:property name="isFiltersActionButtonVisible" value="true"/>
    <we:property name="isFooterCollapsed" value="true"/>
    <we:property name="pageDisplayName" value="&quot;Sales by Employee&quot;"/>
    <we:property name="pageName" value="&quot;ReportSection&quot;"/>
    <we:property name="reportEmbeddedTime" value="&quot;2022-09-11T21:07:36.346Z&quot;"/>
    <we:property name="reportName" value="&quot;DunderMifflinDirect&quot;"/>
    <we:property name="reportState" value="&quot;CONNECTED&quot;"/>
    <we:property name="reportUrl" value="&quot;/groups/a4f599c5-aae0-48e8-aa7c-61e59beb0a20/reports/6601c46c-e569-4c7b-a4d2-2f8487ae0b28/ReportSection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69F6397-E2D8-49F4-96C5-A6B2574446E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2C64A3&quot;"/>
    <we:property name="bookmark" value="&quot;H4sIAAAAAAAAA+1ZUW/aSBD+K2ifUYQBY8hbS3I66dKWQhrpdIqqsXdMtlm87u6a1q34753dBRISmqS55JpcUB5izwwz33xez34s3xkXppRQv4UZsn32WqnzGejzRsSarNi0xT1I4gyjXqvfinhrkA7SHkWp0gpVGLb/nVnQU7QnwlQgXUIy/nPaZCDlCKbuLgdpsMlK1EYVIMU3DMHksrrCRZPh11IqDS7lxIJFl3ZO4XRPUKK9DlWEzIo5TjCzwTrGUmm7um8yE648pE2fS+YLDlVhQRSU2Nl6OY+yVqeDkCRZ0sI8igbOngtplyFpffi11NQPdVmXjpZXfA5Fhpx50BqNWVZ4g2Aq7ZEfbjgmqtIZjjH3rsIKW1OeP14Njz++Gx8cjidsQQyMtCJ+vOuIEDbeVxBCnfNMfRlqJF44228tTsliRDGVSxov+jsOGDPQDp9KPxEBrg/6gNIc9evat3Ig9IqZdvMK2sdrg3BTQDfKk37eGmA3ihMOkPEMngLpHwphGyMtMny+jG/0EOhOkl570O+2oxjyLlHOoZs+BbrfVrMUdUPljXeOJvN8Sd/SSaCepzHEeSeCnEOU0h+P4/tT/6dADTo7q49wjvI67rX/umsF9gS0CCPW93jf3pd7xjob26DDk3DgRriLvYSKOWPjwuDcy17Y3wh6ywpormkZkmmqaGXTMnhRzND81LRaduRsI+cNbednN1LzMl+nA9gmG+7AygNv/sfK0pJ8CkhuUFP/KZh/pzIktULyODtHPlSymhVDNUvV8IxGxNV9MIhlqvzpkipeDoqwO/6v34DlhkL7MBn7OADI83Y36XEOvMuT+Hadf9NQDeTftd3DGX23qRHNtZUJxvre7zvcfw3HpCpLKVZa6xIOWkUlFPWtUJ6GLNwNj63D41lN95cwe3Z6bSdmd2L2scTsrVqpFHNljyGV+PuPCDbG5eL0J+psrL4YD+rh5QWVDEnNC5J+/i2BwqzOlEPvWkl/FegmYqT7XPB9rlDXBNn717zurYmkaGGISAmlccvQHV6TiaNv7y+sH/H5CTMSRbGq6qbCBtq1uNu7rOZ+AngzFQVppawDtWrlBGTlWCoqKZenWZhz3u730iRLOq12t4NZnN0qon+3FHkmR4hX5sNi4b+2XIBiM9RTX0hV1pSQ4QgK9ADLkEWgj/MLnrve/bV2/48EPZ/Qun+sVM//HsN8GV/sB6KNOIgPGgAA&quot;"/>
    <we:property name="creatorSessionId" value="&quot;6f3d009d-7ceb-41fd-bad1-59d390fde686&quot;"/>
    <we:property name="creatorTenantId" value="&quot;71e23940-01fc-4e82-a5ec-68bb2383cbbf&quot;"/>
    <we:property name="creatorUserId" value="&quot;1003BFFD945B69FD&quot;"/>
    <we:property name="datasetId" value="&quot;a2e4800f-914c-4763-b909-10051f5b216d&quot;"/>
    <we:property name="embedUrl" value="&quot;/reportEmbed?reportId=d79685bb-f2f1-4831-b19d-c9fea0f5868a&amp;groupId=a4f599c5-aae0-48e8-aa7c-61e59beb0a20&amp;w=2&amp;config=eyJjbHVzdGVyVXJsIjoiaHR0cHM6Ly9XQUJJLVVTLU5PUlRILUNFTlRSQUw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+1YbU/bMBD+K5U/V6jpCwG+sdJp0njpWoY0TWi6xJdicOPMdsoyxH/f2U4LLWggNkZBUz80uXPunnt8uTvninFhCgnVIUyR7bB3Sl1MQV80ItZkeS07Ovp4sDv6+O1w92BAYlVYoXLDdq6YBT1BeyJMCdJZIOHX0yYDKYcwcXcZSINNVqA2KgcpfmJYTCqrS7xuMvxRSKXBmRxbsOjMzmg53ZPvaKNDHiG1YoZjTG2QjrBQ2s7vm8yEKw9pWeeMeYd9lVsQORl2Msw4b29tJnEad1rtbgfTXurkmZC2XpJUgx+FpngoyqpwPOzyGeQpcuZBazSm9nCAYErtkQ+WFGNV6hRHmHlVboWtyM773f7xt6PR3mA0ZtfEwFAr4ser9glh41hZkF5zpi77GokUznZa16ckMSKfyJrDm+COA8AUtAOnknOK3gVBDyjNUb+rfBx7Qs9paTdXoD5TDASatFu4DZBl7W68yTnwLo972w/S3ae4J0qLlAytMt5XspzmjwU7mFKKVUj5uAoVjPWJf5fs5jPgGJdFIYULeAVHX00LyKsHofyDDDwspwnqhsoaRy5zzEvj8dn0qYSw9IXBfM6FbQwpFV58m/6sUBRipuwxJBLXrlzMiz2tOL9d1dWl8aD+/pt/GpoQ5GbegoInraS/Cr4JmMQZyqD7XqKuyJnXL5xsLKzSamEIqoTCuD1xvc6JhiLP5/cuYZbsLMrDxu168ChTtEgrZV3sgqOP/gRk6fDnpZR1GeZJD3pZJ4KMQ5TQj/d6T+96Hwgq6PSs2ne83N2Rhf6uar4RJ6BF6Px+956aTfXssrDGlrba17E9N1m4tbdQMSds3Aicuo6FfUHQT+4Kb5oZqsWasuU/OfeRc0BT5tnTesOb5mUPXrx3/7Zj/h9p7h1pHhwkJIVCLTO9QB4aM3WuRPXPqESsThb3tvW6UIR5402/AXVDoT5MwjjebG9vddtRD7JuN+px6CbrcPx8xPD/Sg6h90QSZqBulMVbWWsbifaYA6Q8hXWg/s/ew/UgfSmGQPdmxqO01ekgxHEatzCLoodP/mtQg18J46th+Pri1tzgYlPUE+9LldYUkOIQcvQYi2BIYPgm5s5A3IXvr7X73xe0SyF6f54gl/6LHvNOiBDhzpC/f8AdUJiH5cH9Arc79WZyFAAA&quot;"/>
    <we:property name="isFiltersActionButtonVisible" value="true"/>
    <we:property name="isFooterCollapsed" value="true"/>
    <we:property name="pageDisplayName" value="&quot;Sales by Employee&quot;"/>
    <we:property name="pageName" value="&quot;ReportSection&quot;"/>
    <we:property name="reportEmbeddedTime" value="&quot;2022-09-11T21:08:42.459Z&quot;"/>
    <we:property name="reportName" value="&quot;DunderMifflinDataset&quot;"/>
    <we:property name="reportState" value="&quot;CONNECTED&quot;"/>
    <we:property name="reportUrl" value="&quot;/groups/a4f599c5-aae0-48e8-aa7c-61e59beb0a20/reports/d79685bb-f2f1-4831-b19d-c9fea0f5868a/ReportSection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420</Words>
  <Application>Microsoft Office PowerPoint</Application>
  <PresentationFormat>Widescreen</PresentationFormat>
  <Paragraphs>128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Impact</vt:lpstr>
      <vt:lpstr>Tahoma</vt:lpstr>
      <vt:lpstr>Office Theme</vt:lpstr>
      <vt:lpstr>DUNDER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DUNDER</vt:lpstr>
      <vt:lpstr>PowerPoint Presentation</vt:lpstr>
      <vt:lpstr>DUNDER</vt:lpstr>
      <vt:lpstr>DUNDER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DUNDER</dc:title>
  <dc:creator>Christopher Wagner</dc:creator>
  <cp:lastModifiedBy>Chris Wagner</cp:lastModifiedBy>
  <cp:revision>1</cp:revision>
  <dcterms:created xsi:type="dcterms:W3CDTF">2022-09-05T16:05:32Z</dcterms:created>
  <dcterms:modified xsi:type="dcterms:W3CDTF">2024-01-08T19:34:22Z</dcterms:modified>
</cp:coreProperties>
</file>